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Lst>
  <p:sldSz cy="5143500" cx="9144000"/>
  <p:notesSz cx="6858000" cy="9144000"/>
  <p:embeddedFontLst>
    <p:embeddedFont>
      <p:font typeface="Lato"/>
      <p:regular r:id="rId12"/>
      <p:bold r:id="rId13"/>
      <p:italic r:id="rId14"/>
      <p:boldItalic r:id="rId15"/>
    </p:embeddedFont>
    <p:embeddedFont>
      <p:font typeface="Oswald"/>
      <p:regular r:id="rId16"/>
      <p:bold r:id="rId17"/>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showComments="0">
  <p:slideViewPr>
    <p:cSldViewPr snapToGrid="0">
      <p:cViewPr varScale="1">
        <p:scale>
          <a:sx n="100" d="100"/>
          <a:sy n="100" d="100"/>
        </p:scale>
        <p:origin x="0" y="0"/>
      </p:cViewPr>
      <p:guideLst>
        <p:guide orient="horz" pos="1620"/>
        <p:guide pos="2880"/>
      </p:guideLst>
    </p:cSldViewPr>
  </p:slideViewPr>
  <p:gridSpacing cx="0" cy="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font" Target="fonts/font1.fntdata"/><Relationship Id="rId13" Type="http://schemas.openxmlformats.org/officeDocument/2006/relationships/font" Target="fonts/font2.fntdata"/><Relationship Id="rId14" Type="http://schemas.openxmlformats.org/officeDocument/2006/relationships/font" Target="fonts/font3.fntdata"/><Relationship Id="rId15" Type="http://schemas.openxmlformats.org/officeDocument/2006/relationships/font" Target="fonts/font4.fntdata"/><Relationship Id="rId16" Type="http://schemas.openxmlformats.org/officeDocument/2006/relationships/font" Target="fonts/font5.fntdata"/><Relationship Id="rId17" Type="http://schemas.openxmlformats.org/officeDocument/2006/relationships/font" Target="fonts/font6.fntdata"/><Relationship Id="rId18" Type="http://schemas.openxmlformats.org/officeDocument/2006/relationships/tableStyles" Target="tableStyles.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s>
</file>

<file path=ppt/media/image1.png>
</file>

<file path=ppt/media/image10.png>
</file>

<file path=ppt/media/image11.jpe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60" name="Shape 2"/>
        <p:cNvGrpSpPr/>
        <p:nvPr/>
      </p:nvGrpSpPr>
      <p:grpSpPr>
        <a:xfrm>
          <a:off x="0" y="0"/>
          <a:ext cx="0" cy="0"/>
          <a:chOff x="0" y="0"/>
          <a:chExt cx="0" cy="0"/>
        </a:xfrm>
      </p:grpSpPr>
      <p:sp>
        <p:nvSpPr>
          <p:cNvPr id="1048993" name="Google Shape;3;n"/>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994" name="Google Shape;4;n"/>
          <p:cNvSpPr txBox="1"/>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 name="Shape 626"/>
        <p:cNvGrpSpPr/>
        <p:nvPr/>
      </p:nvGrpSpPr>
      <p:grpSpPr>
        <a:xfrm>
          <a:off x="0" y="0"/>
          <a:ext cx="0" cy="0"/>
          <a:chOff x="0" y="0"/>
          <a:chExt cx="0" cy="0"/>
        </a:xfrm>
      </p:grpSpPr>
      <p:sp>
        <p:nvSpPr>
          <p:cNvPr id="1048588" name="Google Shape;627;p:notes"/>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589" name="Google Shape;628;p: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7" name="Shape 632"/>
        <p:cNvGrpSpPr/>
        <p:nvPr/>
      </p:nvGrpSpPr>
      <p:grpSpPr>
        <a:xfrm>
          <a:off x="0" y="0"/>
          <a:ext cx="0" cy="0"/>
          <a:chOff x="0" y="0"/>
          <a:chExt cx="0" cy="0"/>
        </a:xfrm>
      </p:grpSpPr>
      <p:sp>
        <p:nvSpPr>
          <p:cNvPr id="1048604" name="Google Shape;633;g22c190c0860_0_295: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05" name="Google Shape;634;g22c190c0860_0_295: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 name="Shape 638"/>
        <p:cNvGrpSpPr/>
        <p:nvPr/>
      </p:nvGrpSpPr>
      <p:grpSpPr>
        <a:xfrm>
          <a:off x="0" y="0"/>
          <a:ext cx="0" cy="0"/>
          <a:chOff x="0" y="0"/>
          <a:chExt cx="0" cy="0"/>
        </a:xfrm>
      </p:grpSpPr>
      <p:sp>
        <p:nvSpPr>
          <p:cNvPr id="1048608" name="Google Shape;639;g22c190c0860_0_1096: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09" name="Google Shape;640;g22c190c0860_0_1096: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644"/>
        <p:cNvGrpSpPr/>
        <p:nvPr/>
      </p:nvGrpSpPr>
      <p:grpSpPr>
        <a:xfrm>
          <a:off x="0" y="0"/>
          <a:ext cx="0" cy="0"/>
          <a:chOff x="0" y="0"/>
          <a:chExt cx="0" cy="0"/>
        </a:xfrm>
      </p:grpSpPr>
      <p:sp>
        <p:nvSpPr>
          <p:cNvPr id="1048612" name="Google Shape;645;g22c190c0860_0_1768: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13" name="Google Shape;646;g22c190c0860_0_1768: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 name="Shape 650"/>
        <p:cNvGrpSpPr/>
        <p:nvPr/>
      </p:nvGrpSpPr>
      <p:grpSpPr>
        <a:xfrm>
          <a:off x="0" y="0"/>
          <a:ext cx="0" cy="0"/>
          <a:chOff x="0" y="0"/>
          <a:chExt cx="0" cy="0"/>
        </a:xfrm>
      </p:grpSpPr>
      <p:sp>
        <p:nvSpPr>
          <p:cNvPr id="1048630" name="Google Shape;651;g22c190c0860_0_1775: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31" name="Google Shape;652;g22c190c0860_0_1775: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659"/>
        <p:cNvGrpSpPr/>
        <p:nvPr/>
      </p:nvGrpSpPr>
      <p:grpSpPr>
        <a:xfrm>
          <a:off x="0" y="0"/>
          <a:ext cx="0" cy="0"/>
          <a:chOff x="0" y="0"/>
          <a:chExt cx="0" cy="0"/>
        </a:xfrm>
      </p:grpSpPr>
      <p:sp>
        <p:nvSpPr>
          <p:cNvPr id="1048643" name="Google Shape;660;g22c190c0860_0_1762: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44" name="Google Shape;661;g22c190c0860_0_1762: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 name="Shape 664"/>
        <p:cNvGrpSpPr/>
        <p:nvPr/>
      </p:nvGrpSpPr>
      <p:grpSpPr>
        <a:xfrm>
          <a:off x="0" y="0"/>
          <a:ext cx="0" cy="0"/>
          <a:chOff x="0" y="0"/>
          <a:chExt cx="0" cy="0"/>
        </a:xfrm>
      </p:grpSpPr>
      <p:sp>
        <p:nvSpPr>
          <p:cNvPr id="1048647" name="Google Shape;665;g22c190c0860_0_1786: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48" name="Google Shape;666;g22c190c0860_0_1786: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81" name="Shape 671"/>
        <p:cNvGrpSpPr/>
        <p:nvPr/>
      </p:nvGrpSpPr>
      <p:grpSpPr>
        <a:xfrm>
          <a:off x="0" y="0"/>
          <a:ext cx="0" cy="0"/>
          <a:chOff x="0" y="0"/>
          <a:chExt cx="0" cy="0"/>
        </a:xfrm>
      </p:grpSpPr>
      <p:sp>
        <p:nvSpPr>
          <p:cNvPr id="1048651" name="Google Shape;672;g22c190c0860_0_1792: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52" name="Google Shape;673;g22c190c0860_0_1792: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 name="Shape 678"/>
        <p:cNvGrpSpPr/>
        <p:nvPr/>
      </p:nvGrpSpPr>
      <p:grpSpPr>
        <a:xfrm>
          <a:off x="0" y="0"/>
          <a:ext cx="0" cy="0"/>
          <a:chOff x="0" y="0"/>
          <a:chExt cx="0" cy="0"/>
        </a:xfrm>
      </p:grpSpPr>
      <p:sp>
        <p:nvSpPr>
          <p:cNvPr id="1048655" name="Google Shape;679;g22c190c0860_0_1798:notes"/>
          <p:cNvSpPr/>
          <p:nvPr>
            <p:ph type="sldImg" idx="2"/>
          </p:nvPr>
        </p:nvSpPr>
        <p:spPr>
          <a:xfrm>
            <a:off x="3813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56" name="Google Shape;680;g22c190c0860_0_1798:notes"/>
          <p:cNvSpPr txBox="1"/>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4.png"/><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3.png"/><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4.png"/><Relationship Id="rId7"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4.png"/><Relationship Id="rId7"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7.png"/><Relationship Id="rId7"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6.png"/><Relationship Id="rId7"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6.png"/><Relationship Id="rId7"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bit.ly/2Tynxth" TargetMode="External"/><Relationship Id="rId6" Type="http://schemas.openxmlformats.org/officeDocument/2006/relationships/hyperlink" Target="http://bit.ly/2TyoMsr" TargetMode="External"/><Relationship Id="rId7" Type="http://schemas.openxmlformats.org/officeDocument/2006/relationships/hyperlink" Target="http://bit.ly/2TtBDfr" TargetMode="External"/><Relationship Id="rId8"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5.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5.png"/><Relationship Id="rId3" Type="http://schemas.openxmlformats.org/officeDocument/2006/relationships/image" Target="../media/image3.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14" name="Shape 8"/>
        <p:cNvGrpSpPr/>
        <p:nvPr/>
      </p:nvGrpSpPr>
      <p:grpSpPr>
        <a:xfrm>
          <a:off x="0" y="0"/>
          <a:ext cx="0" cy="0"/>
          <a:chOff x="0" y="0"/>
          <a:chExt cx="0" cy="0"/>
        </a:xfrm>
      </p:grpSpPr>
      <p:pic>
        <p:nvPicPr>
          <p:cNvPr id="2097229" name="Google Shape;9;p2"/>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790" name="Google Shape;10;p2"/>
          <p:cNvSpPr/>
          <p:nvPr/>
        </p:nvSpPr>
        <p:spPr>
          <a:xfrm>
            <a:off x="722375" y="5394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91" name="Google Shape;11;p2"/>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92" name="Google Shape;12;p2"/>
          <p:cNvSpPr txBox="1"/>
          <p:nvPr>
            <p:ph type="ctrTitle"/>
          </p:nvPr>
        </p:nvSpPr>
        <p:spPr>
          <a:xfrm>
            <a:off x="3491475" y="1226775"/>
            <a:ext cx="4930200" cy="2208300"/>
          </a:xfrm>
          <a:prstGeom prst="rect"/>
        </p:spPr>
        <p:txBody>
          <a:bodyPr anchor="b" anchorCtr="0" bIns="91425" lIns="91425" rIns="91425" spcFirstLastPara="1" tIns="91425" wrap="square">
            <a:noAutofit/>
          </a:bodyPr>
          <a:lstStyle>
            <a:lvl1pPr algn="l" lvl="0">
              <a:spcBef>
                <a:spcPts val="0"/>
              </a:spcBef>
              <a:spcAft>
                <a:spcPts val="0"/>
              </a:spcAft>
              <a:buSzPts val="5200"/>
              <a:buNone/>
              <a:defRPr sz="4500"/>
            </a:lvl1pPr>
            <a:lvl2pPr algn="ctr" lvl="1">
              <a:spcBef>
                <a:spcPts val="0"/>
              </a:spcBef>
              <a:spcAft>
                <a:spcPts val="0"/>
              </a:spcAft>
              <a:buSzPts val="5200"/>
              <a:buNone/>
              <a:defRPr sz="5200"/>
            </a:lvl2pPr>
            <a:lvl3pPr algn="ctr" lvl="2">
              <a:spcBef>
                <a:spcPts val="0"/>
              </a:spcBef>
              <a:spcAft>
                <a:spcPts val="0"/>
              </a:spcAft>
              <a:buSzPts val="5200"/>
              <a:buNone/>
              <a:defRPr sz="5200"/>
            </a:lvl3pPr>
            <a:lvl4pPr algn="ctr" lvl="3">
              <a:spcBef>
                <a:spcPts val="0"/>
              </a:spcBef>
              <a:spcAft>
                <a:spcPts val="0"/>
              </a:spcAft>
              <a:buSzPts val="5200"/>
              <a:buNone/>
              <a:defRPr sz="5200"/>
            </a:lvl4pPr>
            <a:lvl5pPr algn="ctr" lvl="4">
              <a:spcBef>
                <a:spcPts val="0"/>
              </a:spcBef>
              <a:spcAft>
                <a:spcPts val="0"/>
              </a:spcAft>
              <a:buSzPts val="5200"/>
              <a:buNone/>
              <a:defRPr sz="5200"/>
            </a:lvl5pPr>
            <a:lvl6pPr algn="ctr" lvl="5">
              <a:spcBef>
                <a:spcPts val="0"/>
              </a:spcBef>
              <a:spcAft>
                <a:spcPts val="0"/>
              </a:spcAft>
              <a:buSzPts val="5200"/>
              <a:buNone/>
              <a:defRPr sz="5200"/>
            </a:lvl6pPr>
            <a:lvl7pPr algn="ctr" lvl="6">
              <a:spcBef>
                <a:spcPts val="0"/>
              </a:spcBef>
              <a:spcAft>
                <a:spcPts val="0"/>
              </a:spcAft>
              <a:buSzPts val="5200"/>
              <a:buNone/>
              <a:defRPr sz="5200"/>
            </a:lvl7pPr>
            <a:lvl8pPr algn="ctr" lvl="7">
              <a:spcBef>
                <a:spcPts val="0"/>
              </a:spcBef>
              <a:spcAft>
                <a:spcPts val="0"/>
              </a:spcAft>
              <a:buSzPts val="5200"/>
              <a:buNone/>
              <a:defRPr sz="5200"/>
            </a:lvl8pPr>
            <a:lvl9pPr algn="ctr" lvl="8">
              <a:spcBef>
                <a:spcPts val="0"/>
              </a:spcBef>
              <a:spcAft>
                <a:spcPts val="0"/>
              </a:spcAft>
              <a:buSzPts val="5200"/>
              <a:buNone/>
              <a:defRPr sz="5200"/>
            </a:lvl9pPr>
          </a:lstStyle>
          <a:p/>
        </p:txBody>
      </p:sp>
      <p:sp>
        <p:nvSpPr>
          <p:cNvPr id="1048793" name="Google Shape;13;p2"/>
          <p:cNvSpPr txBox="1"/>
          <p:nvPr>
            <p:ph type="subTitle" idx="1"/>
          </p:nvPr>
        </p:nvSpPr>
        <p:spPr>
          <a:xfrm>
            <a:off x="3491570" y="3472125"/>
            <a:ext cx="4930200" cy="444600"/>
          </a:xfrm>
          <a:prstGeom prst="rect"/>
        </p:spPr>
        <p:txBody>
          <a:bodyPr anchor="t" anchorCtr="0" bIns="91425" lIns="91425" rIns="91425" spcFirstLastPara="1" tIns="91425" wrap="square">
            <a:noAutofit/>
          </a:bodyPr>
          <a:lstStyle>
            <a:lvl1pPr lvl="0">
              <a:spcBef>
                <a:spcPts val="0"/>
              </a:spcBef>
              <a:spcAft>
                <a:spcPts val="0"/>
              </a:spcAft>
              <a:buSzPts val="1800"/>
              <a:buNone/>
              <a:defRPr sz="1800"/>
            </a:lvl1pPr>
            <a:lvl2pPr algn="ctr" lvl="1">
              <a:lnSpc>
                <a:spcPct val="100000"/>
              </a:lnSpc>
              <a:spcBef>
                <a:spcPts val="0"/>
              </a:spcBef>
              <a:spcAft>
                <a:spcPts val="0"/>
              </a:spcAft>
              <a:buSzPts val="1800"/>
              <a:buNone/>
              <a:defRPr sz="1800"/>
            </a:lvl2pPr>
            <a:lvl3pPr algn="ctr" lvl="2">
              <a:lnSpc>
                <a:spcPct val="100000"/>
              </a:lnSpc>
              <a:spcBef>
                <a:spcPts val="0"/>
              </a:spcBef>
              <a:spcAft>
                <a:spcPts val="0"/>
              </a:spcAft>
              <a:buSzPts val="1800"/>
              <a:buNone/>
              <a:defRPr sz="1800"/>
            </a:lvl3pPr>
            <a:lvl4pPr algn="ctr" lvl="3">
              <a:lnSpc>
                <a:spcPct val="100000"/>
              </a:lnSpc>
              <a:spcBef>
                <a:spcPts val="0"/>
              </a:spcBef>
              <a:spcAft>
                <a:spcPts val="0"/>
              </a:spcAft>
              <a:buSzPts val="1800"/>
              <a:buNone/>
              <a:defRPr sz="1800"/>
            </a:lvl4pPr>
            <a:lvl5pPr algn="ctr" lvl="4">
              <a:lnSpc>
                <a:spcPct val="100000"/>
              </a:lnSpc>
              <a:spcBef>
                <a:spcPts val="0"/>
              </a:spcBef>
              <a:spcAft>
                <a:spcPts val="0"/>
              </a:spcAft>
              <a:buSzPts val="1800"/>
              <a:buNone/>
              <a:defRPr sz="1800"/>
            </a:lvl5pPr>
            <a:lvl6pPr algn="ctr" lvl="5">
              <a:lnSpc>
                <a:spcPct val="100000"/>
              </a:lnSpc>
              <a:spcBef>
                <a:spcPts val="0"/>
              </a:spcBef>
              <a:spcAft>
                <a:spcPts val="0"/>
              </a:spcAft>
              <a:buSzPts val="1800"/>
              <a:buNone/>
              <a:defRPr sz="1800"/>
            </a:lvl6pPr>
            <a:lvl7pPr algn="ctr" lvl="6">
              <a:lnSpc>
                <a:spcPct val="100000"/>
              </a:lnSpc>
              <a:spcBef>
                <a:spcPts val="0"/>
              </a:spcBef>
              <a:spcAft>
                <a:spcPts val="0"/>
              </a:spcAft>
              <a:buSzPts val="1800"/>
              <a:buNone/>
              <a:defRPr sz="1800"/>
            </a:lvl7pPr>
            <a:lvl8pPr algn="ctr" lvl="7">
              <a:lnSpc>
                <a:spcPct val="100000"/>
              </a:lnSpc>
              <a:spcBef>
                <a:spcPts val="0"/>
              </a:spcBef>
              <a:spcAft>
                <a:spcPts val="0"/>
              </a:spcAft>
              <a:buSzPts val="1800"/>
              <a:buNone/>
              <a:defRPr sz="1800"/>
            </a:lvl8pPr>
            <a:lvl9pPr algn="ctr" lvl="8">
              <a:lnSpc>
                <a:spcPct val="100000"/>
              </a:lnSpc>
              <a:spcBef>
                <a:spcPts val="0"/>
              </a:spcBef>
              <a:spcAft>
                <a:spcPts val="0"/>
              </a:spcAft>
              <a:buSzPts val="1800"/>
              <a:buNone/>
              <a:defRPr sz="1800"/>
            </a:lvl9pPr>
          </a:lstStyle>
          <a:p/>
        </p:txBody>
      </p:sp>
      <p:sp>
        <p:nvSpPr>
          <p:cNvPr id="1048794" name="Google Shape;14;p2"/>
          <p:cNvSpPr/>
          <p:nvPr/>
        </p:nvSpPr>
        <p:spPr>
          <a:xfrm>
            <a:off x="7994150" y="-1535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15" name="Google Shape;15;p2"/>
          <p:cNvGrpSpPr/>
          <p:nvPr/>
        </p:nvGrpSpPr>
        <p:grpSpPr>
          <a:xfrm>
            <a:off x="8580031" y="1860300"/>
            <a:ext cx="475588" cy="2490000"/>
            <a:chOff x="8580031" y="1860300"/>
            <a:chExt cx="475588" cy="2490000"/>
          </a:xfrm>
        </p:grpSpPr>
        <p:pic>
          <p:nvPicPr>
            <p:cNvPr id="2097230" name="Google Shape;16;p2"/>
            <p:cNvPicPr preferRelativeResize="0">
              <a:picLocks/>
            </p:cNvPicPr>
            <p:nvPr/>
          </p:nvPicPr>
          <p:blipFill>
            <a:blip xmlns:r="http://schemas.openxmlformats.org/officeDocument/2006/relationships" r:embed="rId2">
              <a:alphaModFix/>
            </a:blip>
            <a:stretch>
              <a:fillRect/>
            </a:stretch>
          </p:blipFill>
          <p:spPr>
            <a:xfrm>
              <a:off x="8580031" y="3905700"/>
              <a:ext cx="475588" cy="444600"/>
            </a:xfrm>
            <a:prstGeom prst="rect"/>
            <a:noFill/>
            <a:ln>
              <a:noFill/>
            </a:ln>
          </p:spPr>
        </p:pic>
        <p:sp>
          <p:nvSpPr>
            <p:cNvPr id="1048795" name="Google Shape;17;p2"/>
            <p:cNvSpPr/>
            <p:nvPr/>
          </p:nvSpPr>
          <p:spPr>
            <a:xfrm>
              <a:off x="8703675" y="18603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96" name="Google Shape;18;p2"/>
            <p:cNvSpPr/>
            <p:nvPr/>
          </p:nvSpPr>
          <p:spPr>
            <a:xfrm>
              <a:off x="8703675" y="40137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grpSp>
        <p:nvGrpSpPr>
          <p:cNvPr id="116" name="Google Shape;19;p2"/>
          <p:cNvGrpSpPr/>
          <p:nvPr/>
        </p:nvGrpSpPr>
        <p:grpSpPr>
          <a:xfrm>
            <a:off x="8597722" y="1500067"/>
            <a:ext cx="440066" cy="228529"/>
            <a:chOff x="304150" y="1012425"/>
            <a:chExt cx="7007425" cy="3639000"/>
          </a:xfrm>
        </p:grpSpPr>
        <p:sp>
          <p:nvSpPr>
            <p:cNvPr id="1048797" name="Google Shape;20;p2"/>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98" name="Google Shape;21;p2"/>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99" name="Google Shape;22;p2"/>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00" name="Google Shape;23;p2"/>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01" name="Google Shape;24;p2"/>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31" name="Google Shape;25;p2"/>
          <p:cNvPicPr preferRelativeResize="0">
            <a:picLocks/>
          </p:cNvPicPr>
          <p:nvPr/>
        </p:nvPicPr>
        <p:blipFill>
          <a:blip xmlns:r="http://schemas.openxmlformats.org/officeDocument/2006/relationships" r:embed="rId3">
            <a:alphaModFix/>
          </a:blip>
          <a:stretch>
            <a:fillRect/>
          </a:stretch>
        </p:blipFill>
        <p:spPr>
          <a:xfrm rot="5400000">
            <a:off x="6316625" y="4533150"/>
            <a:ext cx="255550" cy="634550"/>
          </a:xfrm>
          <a:prstGeom prst="rect"/>
          <a:noFill/>
          <a:ln>
            <a:noFill/>
          </a:ln>
        </p:spPr>
      </p:pic>
      <p:sp>
        <p:nvSpPr>
          <p:cNvPr id="1048802" name="Google Shape;26;p2"/>
          <p:cNvSpPr/>
          <p:nvPr>
            <p:ph type="pic" idx="2"/>
          </p:nvPr>
        </p:nvSpPr>
        <p:spPr>
          <a:xfrm>
            <a:off x="722376" y="539500"/>
            <a:ext cx="2360700" cy="4064700"/>
          </a:xfrm>
          <a:prstGeom prst="rect"/>
          <a:noFill/>
          <a:ln w="9525" cap="flat" cmpd="sng">
            <a:solidFill>
              <a:schemeClr val="dk1"/>
            </a:solidFill>
            <a:prstDash val="solid"/>
            <a:round/>
            <a:headEnd type="none" w="sm" len="sm"/>
            <a:tailEnd type="none" w="sm" len="sm"/>
          </a:ln>
        </p:spPr>
      </p:sp>
      <p:pic>
        <p:nvPicPr>
          <p:cNvPr id="2097232" name="Google Shape;27;p2"/>
          <p:cNvPicPr preferRelativeResize="0">
            <a:picLocks/>
          </p:cNvPicPr>
          <p:nvPr/>
        </p:nvPicPr>
        <p:blipFill>
          <a:blip xmlns:r="http://schemas.openxmlformats.org/officeDocument/2006/relationships" r:embed="rId4">
            <a:alphaModFix/>
          </a:blip>
          <a:stretch>
            <a:fillRect/>
          </a:stretch>
        </p:blipFill>
        <p:spPr>
          <a:xfrm>
            <a:off x="5409725" y="-44867"/>
            <a:ext cx="1288850" cy="832133"/>
          </a:xfrm>
          <a:prstGeom prst="rect"/>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48" name="Shape 158"/>
        <p:cNvGrpSpPr/>
        <p:nvPr/>
      </p:nvGrpSpPr>
      <p:grpSpPr>
        <a:xfrm>
          <a:off x="0" y="0"/>
          <a:ext cx="0" cy="0"/>
          <a:chOff x="0" y="0"/>
          <a:chExt cx="0" cy="0"/>
        </a:xfrm>
      </p:grpSpPr>
      <p:pic>
        <p:nvPicPr>
          <p:cNvPr id="2097295" name="Google Shape;159;p11"/>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943" name="Google Shape;160;p11"/>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44" name="Google Shape;161;p11"/>
          <p:cNvSpPr txBox="1"/>
          <p:nvPr>
            <p:ph type="title" hasCustomPrompt="1"/>
          </p:nvPr>
        </p:nvSpPr>
        <p:spPr>
          <a:xfrm>
            <a:off x="1467411" y="1710938"/>
            <a:ext cx="6209100" cy="1291200"/>
          </a:xfrm>
          <a:prstGeom prst="rect"/>
        </p:spPr>
        <p:txBody>
          <a:bodyPr anchor="b" anchorCtr="0" bIns="91425" lIns="91425" rIns="91425" spcFirstLastPara="1" tIns="91425" wrap="square">
            <a:noAutofit/>
          </a:bodyPr>
          <a:lstStyle>
            <a:lvl1pPr algn="ctr" lvl="0">
              <a:spcBef>
                <a:spcPts val="0"/>
              </a:spcBef>
              <a:spcAft>
                <a:spcPts val="0"/>
              </a:spcAft>
              <a:buSzPts val="12000"/>
              <a:buNone/>
              <a:defRPr sz="7200"/>
            </a:lvl1pPr>
            <a:lvl2pPr algn="ctr" lvl="1">
              <a:spcBef>
                <a:spcPts val="0"/>
              </a:spcBef>
              <a:spcAft>
                <a:spcPts val="0"/>
              </a:spcAft>
              <a:buSzPts val="12000"/>
              <a:buNone/>
              <a:defRPr sz="12000"/>
            </a:lvl2pPr>
            <a:lvl3pPr algn="ctr" lvl="2">
              <a:spcBef>
                <a:spcPts val="0"/>
              </a:spcBef>
              <a:spcAft>
                <a:spcPts val="0"/>
              </a:spcAft>
              <a:buSzPts val="12000"/>
              <a:buNone/>
              <a:defRPr sz="12000"/>
            </a:lvl3pPr>
            <a:lvl4pPr algn="ctr" lvl="3">
              <a:spcBef>
                <a:spcPts val="0"/>
              </a:spcBef>
              <a:spcAft>
                <a:spcPts val="0"/>
              </a:spcAft>
              <a:buSzPts val="12000"/>
              <a:buNone/>
              <a:defRPr sz="12000"/>
            </a:lvl4pPr>
            <a:lvl5pPr algn="ctr" lvl="4">
              <a:spcBef>
                <a:spcPts val="0"/>
              </a:spcBef>
              <a:spcAft>
                <a:spcPts val="0"/>
              </a:spcAft>
              <a:buSzPts val="12000"/>
              <a:buNone/>
              <a:defRPr sz="12000"/>
            </a:lvl5pPr>
            <a:lvl6pPr algn="ctr" lvl="5">
              <a:spcBef>
                <a:spcPts val="0"/>
              </a:spcBef>
              <a:spcAft>
                <a:spcPts val="0"/>
              </a:spcAft>
              <a:buSzPts val="12000"/>
              <a:buNone/>
              <a:defRPr sz="12000"/>
            </a:lvl6pPr>
            <a:lvl7pPr algn="ctr" lvl="6">
              <a:spcBef>
                <a:spcPts val="0"/>
              </a:spcBef>
              <a:spcAft>
                <a:spcPts val="0"/>
              </a:spcAft>
              <a:buSzPts val="12000"/>
              <a:buNone/>
              <a:defRPr sz="12000"/>
            </a:lvl7pPr>
            <a:lvl8pPr algn="ctr" lvl="7">
              <a:spcBef>
                <a:spcPts val="0"/>
              </a:spcBef>
              <a:spcAft>
                <a:spcPts val="0"/>
              </a:spcAft>
              <a:buSzPts val="12000"/>
              <a:buNone/>
              <a:defRPr sz="12000"/>
            </a:lvl8pPr>
            <a:lvl9pPr algn="ctr" lvl="8">
              <a:spcBef>
                <a:spcPts val="0"/>
              </a:spcBef>
              <a:spcAft>
                <a:spcPts val="0"/>
              </a:spcAft>
              <a:buSzPts val="12000"/>
              <a:buNone/>
              <a:defRPr sz="12000"/>
            </a:lvl9pPr>
          </a:lstStyle>
          <a:p>
            <a:r>
              <a:t>xx%</a:t>
            </a:r>
          </a:p>
        </p:txBody>
      </p:sp>
      <p:sp>
        <p:nvSpPr>
          <p:cNvPr id="1048945" name="Google Shape;162;p11"/>
          <p:cNvSpPr txBox="1"/>
          <p:nvPr>
            <p:ph type="subTitle" idx="1"/>
          </p:nvPr>
        </p:nvSpPr>
        <p:spPr>
          <a:xfrm>
            <a:off x="1467450" y="3002138"/>
            <a:ext cx="6209100" cy="430500"/>
          </a:xfrm>
          <a:prstGeom prst="rect"/>
        </p:spPr>
        <p:txBody>
          <a:bodyPr anchor="t" anchorCtr="0" bIns="91425" lIns="91425" rIns="91425" spcFirstLastPara="1" tIns="91425" wrap="square">
            <a:noAutofit/>
          </a:bodyPr>
          <a:lstStyle>
            <a:lvl1pPr algn="ctr" lvl="0">
              <a:spcBef>
                <a:spcPts val="0"/>
              </a:spcBef>
              <a:spcAft>
                <a:spcPts val="0"/>
              </a:spcAft>
              <a:buSzPts val="1600"/>
              <a:buNone/>
              <a:defRPr sz="1800"/>
            </a:lvl1pPr>
            <a:lvl2pPr algn="ctr" lvl="1">
              <a:spcBef>
                <a:spcPts val="0"/>
              </a:spcBef>
              <a:spcAft>
                <a:spcPts val="0"/>
              </a:spcAft>
              <a:buSzPts val="1600"/>
              <a:buNone/>
            </a:lvl2pPr>
            <a:lvl3pPr algn="ctr" lvl="2">
              <a:spcBef>
                <a:spcPts val="0"/>
              </a:spcBef>
              <a:spcAft>
                <a:spcPts val="0"/>
              </a:spcAft>
              <a:buSzPts val="1600"/>
              <a:buNone/>
            </a:lvl3pPr>
            <a:lvl4pPr algn="ctr" lvl="3">
              <a:spcBef>
                <a:spcPts val="0"/>
              </a:spcBef>
              <a:spcAft>
                <a:spcPts val="0"/>
              </a:spcAft>
              <a:buSzPts val="1600"/>
              <a:buNone/>
            </a:lvl4pPr>
            <a:lvl5pPr algn="ctr" lvl="4">
              <a:spcBef>
                <a:spcPts val="0"/>
              </a:spcBef>
              <a:spcAft>
                <a:spcPts val="0"/>
              </a:spcAft>
              <a:buSzPts val="1600"/>
              <a:buNone/>
            </a:lvl5pPr>
            <a:lvl6pPr algn="ctr" lvl="5">
              <a:spcBef>
                <a:spcPts val="0"/>
              </a:spcBef>
              <a:spcAft>
                <a:spcPts val="0"/>
              </a:spcAft>
              <a:buSzPts val="1600"/>
              <a:buNone/>
            </a:lvl6pPr>
            <a:lvl7pPr algn="ctr" lvl="6">
              <a:spcBef>
                <a:spcPts val="0"/>
              </a:spcBef>
              <a:spcAft>
                <a:spcPts val="0"/>
              </a:spcAft>
              <a:buSzPts val="1600"/>
              <a:buNone/>
            </a:lvl7pPr>
            <a:lvl8pPr algn="ctr" lvl="7">
              <a:spcBef>
                <a:spcPts val="0"/>
              </a:spcBef>
              <a:spcAft>
                <a:spcPts val="0"/>
              </a:spcAft>
              <a:buSzPts val="1600"/>
              <a:buNone/>
            </a:lvl8pPr>
            <a:lvl9pPr algn="ctr" lvl="8">
              <a:spcBef>
                <a:spcPts val="0"/>
              </a:spcBef>
              <a:spcAft>
                <a:spcPts val="0"/>
              </a:spcAft>
              <a:buSzPts val="1600"/>
              <a:buNone/>
            </a:lvl9pPr>
          </a:lstStyle>
          <a:p/>
        </p:txBody>
      </p:sp>
      <p:grpSp>
        <p:nvGrpSpPr>
          <p:cNvPr id="149" name="Google Shape;163;p11"/>
          <p:cNvGrpSpPr/>
          <p:nvPr/>
        </p:nvGrpSpPr>
        <p:grpSpPr>
          <a:xfrm>
            <a:off x="8580031" y="1860300"/>
            <a:ext cx="475588" cy="2490000"/>
            <a:chOff x="8580031" y="1860300"/>
            <a:chExt cx="475588" cy="2490000"/>
          </a:xfrm>
        </p:grpSpPr>
        <p:pic>
          <p:nvPicPr>
            <p:cNvPr id="2097296" name="Google Shape;164;p11"/>
            <p:cNvPicPr preferRelativeResize="0">
              <a:picLocks/>
            </p:cNvPicPr>
            <p:nvPr/>
          </p:nvPicPr>
          <p:blipFill>
            <a:blip xmlns:r="http://schemas.openxmlformats.org/officeDocument/2006/relationships" r:embed="rId2">
              <a:alphaModFix/>
            </a:blip>
            <a:stretch>
              <a:fillRect/>
            </a:stretch>
          </p:blipFill>
          <p:spPr>
            <a:xfrm>
              <a:off x="8580031" y="3905700"/>
              <a:ext cx="475588" cy="444600"/>
            </a:xfrm>
            <a:prstGeom prst="rect"/>
            <a:noFill/>
            <a:ln>
              <a:noFill/>
            </a:ln>
          </p:spPr>
        </p:pic>
        <p:sp>
          <p:nvSpPr>
            <p:cNvPr id="1048946" name="Google Shape;165;p11"/>
            <p:cNvSpPr/>
            <p:nvPr/>
          </p:nvSpPr>
          <p:spPr>
            <a:xfrm>
              <a:off x="8703675" y="18603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47" name="Google Shape;166;p11"/>
            <p:cNvSpPr/>
            <p:nvPr/>
          </p:nvSpPr>
          <p:spPr>
            <a:xfrm>
              <a:off x="8703675" y="40137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grpSp>
        <p:nvGrpSpPr>
          <p:cNvPr id="150" name="Google Shape;167;p11"/>
          <p:cNvGrpSpPr/>
          <p:nvPr/>
        </p:nvGrpSpPr>
        <p:grpSpPr>
          <a:xfrm>
            <a:off x="8597722" y="1500067"/>
            <a:ext cx="440066" cy="228529"/>
            <a:chOff x="304150" y="1012425"/>
            <a:chExt cx="7007425" cy="3639000"/>
          </a:xfrm>
        </p:grpSpPr>
        <p:sp>
          <p:nvSpPr>
            <p:cNvPr id="1048948" name="Google Shape;168;p11"/>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49" name="Google Shape;169;p11"/>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50" name="Google Shape;170;p11"/>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51" name="Google Shape;171;p11"/>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52" name="Google Shape;172;p11"/>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97" name="Google Shape;173;p11"/>
          <p:cNvPicPr preferRelativeResize="0">
            <a:picLocks/>
          </p:cNvPicPr>
          <p:nvPr/>
        </p:nvPicPr>
        <p:blipFill>
          <a:blip xmlns:r="http://schemas.openxmlformats.org/officeDocument/2006/relationships" r:embed="rId3">
            <a:alphaModFix/>
          </a:blip>
          <a:stretch>
            <a:fillRect/>
          </a:stretch>
        </p:blipFill>
        <p:spPr>
          <a:xfrm>
            <a:off x="3639350" y="242450"/>
            <a:ext cx="825000" cy="594100"/>
          </a:xfrm>
          <a:prstGeom prst="rect"/>
          <a:noFill/>
          <a:ln>
            <a:noFill/>
          </a:ln>
        </p:spPr>
      </p:pic>
      <p:pic>
        <p:nvPicPr>
          <p:cNvPr id="2097298" name="Google Shape;174;p11"/>
          <p:cNvPicPr preferRelativeResize="0">
            <a:picLocks/>
          </p:cNvPicPr>
          <p:nvPr/>
        </p:nvPicPr>
        <p:blipFill>
          <a:blip xmlns:r="http://schemas.openxmlformats.org/officeDocument/2006/relationships" r:embed="rId4">
            <a:alphaModFix/>
          </a:blip>
          <a:stretch>
            <a:fillRect/>
          </a:stretch>
        </p:blipFill>
        <p:spPr>
          <a:xfrm rot="10799996" flipH="1">
            <a:off x="5986472" y="4160035"/>
            <a:ext cx="1791649" cy="822328"/>
          </a:xfrm>
          <a:prstGeom prst="rect"/>
          <a:noFill/>
          <a:ln>
            <a:noFill/>
          </a:ln>
        </p:spPr>
      </p:pic>
      <p:sp>
        <p:nvSpPr>
          <p:cNvPr id="1048953" name="Google Shape;175;p11"/>
          <p:cNvSpPr/>
          <p:nvPr/>
        </p:nvSpPr>
        <p:spPr>
          <a:xfrm>
            <a:off x="1313700" y="44853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99" name="Google Shape;176;p11"/>
          <p:cNvPicPr preferRelativeResize="0">
            <a:picLocks/>
          </p:cNvPicPr>
          <p:nvPr/>
        </p:nvPicPr>
        <p:blipFill>
          <a:blip xmlns:r="http://schemas.openxmlformats.org/officeDocument/2006/relationships" r:embed="rId5">
            <a:alphaModFix/>
          </a:blip>
          <a:stretch>
            <a:fillRect/>
          </a:stretch>
        </p:blipFill>
        <p:spPr>
          <a:xfrm>
            <a:off x="185775" y="3320800"/>
            <a:ext cx="1073200" cy="692900"/>
          </a:xfrm>
          <a:prstGeom prst="rect"/>
          <a:noFill/>
          <a:ln>
            <a:noFill/>
          </a:ln>
        </p:spPr>
      </p:pic>
      <p:pic>
        <p:nvPicPr>
          <p:cNvPr id="2097300" name="Google Shape;177;p11"/>
          <p:cNvPicPr preferRelativeResize="0">
            <a:picLocks/>
          </p:cNvPicPr>
          <p:nvPr/>
        </p:nvPicPr>
        <p:blipFill>
          <a:blip xmlns:r="http://schemas.openxmlformats.org/officeDocument/2006/relationships" r:embed="rId6">
            <a:alphaModFix/>
          </a:blip>
          <a:stretch>
            <a:fillRect/>
          </a:stretch>
        </p:blipFill>
        <p:spPr>
          <a:xfrm rot="10800000">
            <a:off x="-317947" y="-978800"/>
            <a:ext cx="2423445" cy="2382002"/>
          </a:xfrm>
          <a:prstGeom prst="rect"/>
          <a:noFill/>
          <a:ln>
            <a:noFill/>
          </a:ln>
        </p:spPr>
      </p:pic>
      <p:sp>
        <p:nvSpPr>
          <p:cNvPr id="1048954" name="Google Shape;178;p11"/>
          <p:cNvSpPr/>
          <p:nvPr/>
        </p:nvSpPr>
        <p:spPr>
          <a:xfrm>
            <a:off x="7994150" y="-1535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p:bgPr>
    </p:bg>
    <p:spTree>
      <p:nvGrpSpPr>
        <p:cNvPr id="89" name="Shape 17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97" name="Shape 180"/>
        <p:cNvGrpSpPr/>
        <p:nvPr/>
      </p:nvGrpSpPr>
      <p:grpSpPr>
        <a:xfrm>
          <a:off x="0" y="0"/>
          <a:ext cx="0" cy="0"/>
          <a:chOff x="0" y="0"/>
          <a:chExt cx="0" cy="0"/>
        </a:xfrm>
      </p:grpSpPr>
      <p:pic>
        <p:nvPicPr>
          <p:cNvPr id="2097193" name="Google Shape;181;p13"/>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707" name="Google Shape;182;p13"/>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08" name="Google Shape;183;p13"/>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48709" name="Google Shape;184;p13"/>
          <p:cNvSpPr txBox="1"/>
          <p:nvPr>
            <p:ph type="subTitle" idx="1"/>
          </p:nvPr>
        </p:nvSpPr>
        <p:spPr>
          <a:xfrm>
            <a:off x="1824438" y="1957689"/>
            <a:ext cx="2575200" cy="679200"/>
          </a:xfrm>
          <a:prstGeom prst="rect"/>
        </p:spPr>
        <p:txBody>
          <a:bodyPr anchor="t" anchorCtr="0" bIns="91425" lIns="91425" rIns="91425" spcFirstLastPara="1" tIns="91425" wrap="square">
            <a:noAutofit/>
          </a:bodyPr>
          <a:lstStyle>
            <a:lvl1pPr lvl="0">
              <a:spcBef>
                <a:spcPts val="0"/>
              </a:spcBef>
              <a:spcAft>
                <a:spcPts val="0"/>
              </a:spcAft>
              <a:buSzPts val="1600"/>
              <a:buNone/>
            </a:lvl1pPr>
            <a:lvl2pPr algn="ctr" lvl="1">
              <a:spcBef>
                <a:spcPts val="0"/>
              </a:spcBef>
              <a:spcAft>
                <a:spcPts val="0"/>
              </a:spcAft>
              <a:buSzPts val="1600"/>
              <a:buNone/>
            </a:lvl2pPr>
            <a:lvl3pPr algn="ctr" lvl="2">
              <a:spcBef>
                <a:spcPts val="0"/>
              </a:spcBef>
              <a:spcAft>
                <a:spcPts val="0"/>
              </a:spcAft>
              <a:buSzPts val="1600"/>
              <a:buNone/>
            </a:lvl3pPr>
            <a:lvl4pPr algn="ctr" lvl="3">
              <a:spcBef>
                <a:spcPts val="0"/>
              </a:spcBef>
              <a:spcAft>
                <a:spcPts val="0"/>
              </a:spcAft>
              <a:buSzPts val="1600"/>
              <a:buNone/>
            </a:lvl4pPr>
            <a:lvl5pPr algn="ctr" lvl="4">
              <a:spcBef>
                <a:spcPts val="0"/>
              </a:spcBef>
              <a:spcAft>
                <a:spcPts val="0"/>
              </a:spcAft>
              <a:buSzPts val="1600"/>
              <a:buNone/>
            </a:lvl5pPr>
            <a:lvl6pPr algn="ctr" lvl="5">
              <a:spcBef>
                <a:spcPts val="0"/>
              </a:spcBef>
              <a:spcAft>
                <a:spcPts val="0"/>
              </a:spcAft>
              <a:buSzPts val="1600"/>
              <a:buNone/>
            </a:lvl6pPr>
            <a:lvl7pPr algn="ctr" lvl="6">
              <a:spcBef>
                <a:spcPts val="0"/>
              </a:spcBef>
              <a:spcAft>
                <a:spcPts val="0"/>
              </a:spcAft>
              <a:buSzPts val="1600"/>
              <a:buNone/>
            </a:lvl7pPr>
            <a:lvl8pPr algn="ctr" lvl="7">
              <a:spcBef>
                <a:spcPts val="0"/>
              </a:spcBef>
              <a:spcAft>
                <a:spcPts val="0"/>
              </a:spcAft>
              <a:buSzPts val="1600"/>
              <a:buNone/>
            </a:lvl8pPr>
            <a:lvl9pPr algn="ctr" lvl="8">
              <a:spcBef>
                <a:spcPts val="0"/>
              </a:spcBef>
              <a:spcAft>
                <a:spcPts val="0"/>
              </a:spcAft>
              <a:buSzPts val="1600"/>
              <a:buNone/>
            </a:lvl9pPr>
          </a:lstStyle>
          <a:p/>
        </p:txBody>
      </p:sp>
      <p:sp>
        <p:nvSpPr>
          <p:cNvPr id="1048710" name="Google Shape;185;p13"/>
          <p:cNvSpPr txBox="1"/>
          <p:nvPr>
            <p:ph type="title" idx="2" hasCustomPrompt="1"/>
          </p:nvPr>
        </p:nvSpPr>
        <p:spPr>
          <a:xfrm>
            <a:off x="893564" y="1820325"/>
            <a:ext cx="854700" cy="528900"/>
          </a:xfrm>
          <a:prstGeom prst="rect"/>
        </p:spPr>
        <p:txBody>
          <a:bodyPr anchor="ctr" anchorCtr="0" bIns="91425" lIns="91425" rIns="91425" spcFirstLastPara="1" tIns="91425" wrap="square">
            <a:noAutofit/>
          </a:bodyPr>
          <a:lstStyle>
            <a:lvl1pPr algn="ctr" lvl="0" rtl="0">
              <a:spcBef>
                <a:spcPts val="0"/>
              </a:spcBef>
              <a:spcAft>
                <a:spcPts val="0"/>
              </a:spcAft>
              <a:buSzPts val="2400"/>
              <a:buNone/>
              <a:defRPr sz="3600"/>
            </a:lvl1pPr>
            <a:lvl2pPr algn="ctr" lvl="1" rtl="0">
              <a:spcBef>
                <a:spcPts val="0"/>
              </a:spcBef>
              <a:spcAft>
                <a:spcPts val="0"/>
              </a:spcAft>
              <a:buSzPts val="2400"/>
              <a:buNone/>
              <a:defRPr sz="2400"/>
            </a:lvl2pPr>
            <a:lvl3pPr algn="ctr" lvl="2" rtl="0">
              <a:spcBef>
                <a:spcPts val="0"/>
              </a:spcBef>
              <a:spcAft>
                <a:spcPts val="0"/>
              </a:spcAft>
              <a:buSzPts val="2400"/>
              <a:buNone/>
              <a:defRPr sz="2400"/>
            </a:lvl3pPr>
            <a:lvl4pPr algn="ctr" lvl="3" rtl="0">
              <a:spcBef>
                <a:spcPts val="0"/>
              </a:spcBef>
              <a:spcAft>
                <a:spcPts val="0"/>
              </a:spcAft>
              <a:buSzPts val="2400"/>
              <a:buNone/>
              <a:defRPr sz="2400"/>
            </a:lvl4pPr>
            <a:lvl5pPr algn="ctr" lvl="4" rtl="0">
              <a:spcBef>
                <a:spcPts val="0"/>
              </a:spcBef>
              <a:spcAft>
                <a:spcPts val="0"/>
              </a:spcAft>
              <a:buSzPts val="2400"/>
              <a:buNone/>
              <a:defRPr sz="2400"/>
            </a:lvl5pPr>
            <a:lvl6pPr algn="ctr" lvl="5" rtl="0">
              <a:spcBef>
                <a:spcPts val="0"/>
              </a:spcBef>
              <a:spcAft>
                <a:spcPts val="0"/>
              </a:spcAft>
              <a:buSzPts val="2400"/>
              <a:buNone/>
              <a:defRPr sz="2400"/>
            </a:lvl6pPr>
            <a:lvl7pPr algn="ctr" lvl="6" rtl="0">
              <a:spcBef>
                <a:spcPts val="0"/>
              </a:spcBef>
              <a:spcAft>
                <a:spcPts val="0"/>
              </a:spcAft>
              <a:buSzPts val="2400"/>
              <a:buNone/>
              <a:defRPr sz="2400"/>
            </a:lvl7pPr>
            <a:lvl8pPr algn="ctr" lvl="7" rtl="0">
              <a:spcBef>
                <a:spcPts val="0"/>
              </a:spcBef>
              <a:spcAft>
                <a:spcPts val="0"/>
              </a:spcAft>
              <a:buSzPts val="2400"/>
              <a:buNone/>
              <a:defRPr sz="2400"/>
            </a:lvl8pPr>
            <a:lvl9pPr algn="ctr" lvl="8" rtl="0">
              <a:spcBef>
                <a:spcPts val="0"/>
              </a:spcBef>
              <a:spcAft>
                <a:spcPts val="0"/>
              </a:spcAft>
              <a:buSzPts val="2400"/>
              <a:buNone/>
              <a:defRPr sz="2400"/>
            </a:lvl9pPr>
          </a:lstStyle>
          <a:p>
            <a:r>
              <a:t>xx%</a:t>
            </a:r>
          </a:p>
        </p:txBody>
      </p:sp>
      <p:sp>
        <p:nvSpPr>
          <p:cNvPr id="1048711" name="Google Shape;186;p13"/>
          <p:cNvSpPr txBox="1"/>
          <p:nvPr>
            <p:ph type="subTitle" idx="3"/>
          </p:nvPr>
        </p:nvSpPr>
        <p:spPr>
          <a:xfrm>
            <a:off x="5751375" y="1957692"/>
            <a:ext cx="2575200" cy="6792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712" name="Google Shape;187;p13"/>
          <p:cNvSpPr txBox="1"/>
          <p:nvPr>
            <p:ph type="title" idx="4" hasCustomPrompt="1"/>
          </p:nvPr>
        </p:nvSpPr>
        <p:spPr>
          <a:xfrm>
            <a:off x="4820464" y="1820325"/>
            <a:ext cx="854700" cy="528900"/>
          </a:xfrm>
          <a:prstGeom prst="rect"/>
        </p:spPr>
        <p:txBody>
          <a:bodyPr anchor="ctr" anchorCtr="0" bIns="91425" lIns="91425" rIns="91425" spcFirstLastPara="1" tIns="91425" wrap="square">
            <a:noAutofit/>
          </a:bodyPr>
          <a:lstStyle>
            <a:lvl1pPr algn="ctr" lvl="0" rtl="0">
              <a:spcBef>
                <a:spcPts val="0"/>
              </a:spcBef>
              <a:spcAft>
                <a:spcPts val="0"/>
              </a:spcAft>
              <a:buSzPts val="2400"/>
              <a:buNone/>
              <a:defRPr sz="3600"/>
            </a:lvl1pPr>
            <a:lvl2pPr algn="ctr" lvl="1" rtl="0">
              <a:spcBef>
                <a:spcPts val="0"/>
              </a:spcBef>
              <a:spcAft>
                <a:spcPts val="0"/>
              </a:spcAft>
              <a:buSzPts val="2400"/>
              <a:buNone/>
              <a:defRPr sz="2400"/>
            </a:lvl2pPr>
            <a:lvl3pPr algn="ctr" lvl="2" rtl="0">
              <a:spcBef>
                <a:spcPts val="0"/>
              </a:spcBef>
              <a:spcAft>
                <a:spcPts val="0"/>
              </a:spcAft>
              <a:buSzPts val="2400"/>
              <a:buNone/>
              <a:defRPr sz="2400"/>
            </a:lvl3pPr>
            <a:lvl4pPr algn="ctr" lvl="3" rtl="0">
              <a:spcBef>
                <a:spcPts val="0"/>
              </a:spcBef>
              <a:spcAft>
                <a:spcPts val="0"/>
              </a:spcAft>
              <a:buSzPts val="2400"/>
              <a:buNone/>
              <a:defRPr sz="2400"/>
            </a:lvl4pPr>
            <a:lvl5pPr algn="ctr" lvl="4" rtl="0">
              <a:spcBef>
                <a:spcPts val="0"/>
              </a:spcBef>
              <a:spcAft>
                <a:spcPts val="0"/>
              </a:spcAft>
              <a:buSzPts val="2400"/>
              <a:buNone/>
              <a:defRPr sz="2400"/>
            </a:lvl5pPr>
            <a:lvl6pPr algn="ctr" lvl="5" rtl="0">
              <a:spcBef>
                <a:spcPts val="0"/>
              </a:spcBef>
              <a:spcAft>
                <a:spcPts val="0"/>
              </a:spcAft>
              <a:buSzPts val="2400"/>
              <a:buNone/>
              <a:defRPr sz="2400"/>
            </a:lvl6pPr>
            <a:lvl7pPr algn="ctr" lvl="6" rtl="0">
              <a:spcBef>
                <a:spcPts val="0"/>
              </a:spcBef>
              <a:spcAft>
                <a:spcPts val="0"/>
              </a:spcAft>
              <a:buSzPts val="2400"/>
              <a:buNone/>
              <a:defRPr sz="2400"/>
            </a:lvl7pPr>
            <a:lvl8pPr algn="ctr" lvl="7" rtl="0">
              <a:spcBef>
                <a:spcPts val="0"/>
              </a:spcBef>
              <a:spcAft>
                <a:spcPts val="0"/>
              </a:spcAft>
              <a:buSzPts val="2400"/>
              <a:buNone/>
              <a:defRPr sz="2400"/>
            </a:lvl8pPr>
            <a:lvl9pPr algn="ctr" lvl="8" rtl="0">
              <a:spcBef>
                <a:spcPts val="0"/>
              </a:spcBef>
              <a:spcAft>
                <a:spcPts val="0"/>
              </a:spcAft>
              <a:buSzPts val="2400"/>
              <a:buNone/>
              <a:defRPr sz="2400"/>
            </a:lvl9pPr>
          </a:lstStyle>
          <a:p>
            <a:r>
              <a:t>xx%</a:t>
            </a:r>
          </a:p>
        </p:txBody>
      </p:sp>
      <p:sp>
        <p:nvSpPr>
          <p:cNvPr id="1048713" name="Google Shape;188;p13"/>
          <p:cNvSpPr txBox="1"/>
          <p:nvPr>
            <p:ph type="subTitle" idx="5"/>
          </p:nvPr>
        </p:nvSpPr>
        <p:spPr>
          <a:xfrm>
            <a:off x="1824452" y="3407714"/>
            <a:ext cx="2575200" cy="6792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714" name="Google Shape;189;p13"/>
          <p:cNvSpPr txBox="1"/>
          <p:nvPr>
            <p:ph type="title" idx="6" hasCustomPrompt="1"/>
          </p:nvPr>
        </p:nvSpPr>
        <p:spPr>
          <a:xfrm>
            <a:off x="893573" y="3272050"/>
            <a:ext cx="854700" cy="528900"/>
          </a:xfrm>
          <a:prstGeom prst="rect"/>
        </p:spPr>
        <p:txBody>
          <a:bodyPr anchor="ctr" anchorCtr="0" bIns="91425" lIns="91425" rIns="91425" spcFirstLastPara="1" tIns="91425" wrap="square">
            <a:noAutofit/>
          </a:bodyPr>
          <a:lstStyle>
            <a:lvl1pPr algn="ctr" lvl="0" rtl="0">
              <a:spcBef>
                <a:spcPts val="0"/>
              </a:spcBef>
              <a:spcAft>
                <a:spcPts val="0"/>
              </a:spcAft>
              <a:buSzPts val="2400"/>
              <a:buNone/>
              <a:defRPr sz="3600"/>
            </a:lvl1pPr>
            <a:lvl2pPr algn="ctr" lvl="1" rtl="0">
              <a:spcBef>
                <a:spcPts val="0"/>
              </a:spcBef>
              <a:spcAft>
                <a:spcPts val="0"/>
              </a:spcAft>
              <a:buSzPts val="2400"/>
              <a:buNone/>
              <a:defRPr sz="2400"/>
            </a:lvl2pPr>
            <a:lvl3pPr algn="ctr" lvl="2" rtl="0">
              <a:spcBef>
                <a:spcPts val="0"/>
              </a:spcBef>
              <a:spcAft>
                <a:spcPts val="0"/>
              </a:spcAft>
              <a:buSzPts val="2400"/>
              <a:buNone/>
              <a:defRPr sz="2400"/>
            </a:lvl3pPr>
            <a:lvl4pPr algn="ctr" lvl="3" rtl="0">
              <a:spcBef>
                <a:spcPts val="0"/>
              </a:spcBef>
              <a:spcAft>
                <a:spcPts val="0"/>
              </a:spcAft>
              <a:buSzPts val="2400"/>
              <a:buNone/>
              <a:defRPr sz="2400"/>
            </a:lvl4pPr>
            <a:lvl5pPr algn="ctr" lvl="4" rtl="0">
              <a:spcBef>
                <a:spcPts val="0"/>
              </a:spcBef>
              <a:spcAft>
                <a:spcPts val="0"/>
              </a:spcAft>
              <a:buSzPts val="2400"/>
              <a:buNone/>
              <a:defRPr sz="2400"/>
            </a:lvl5pPr>
            <a:lvl6pPr algn="ctr" lvl="5" rtl="0">
              <a:spcBef>
                <a:spcPts val="0"/>
              </a:spcBef>
              <a:spcAft>
                <a:spcPts val="0"/>
              </a:spcAft>
              <a:buSzPts val="2400"/>
              <a:buNone/>
              <a:defRPr sz="2400"/>
            </a:lvl6pPr>
            <a:lvl7pPr algn="ctr" lvl="6" rtl="0">
              <a:spcBef>
                <a:spcPts val="0"/>
              </a:spcBef>
              <a:spcAft>
                <a:spcPts val="0"/>
              </a:spcAft>
              <a:buSzPts val="2400"/>
              <a:buNone/>
              <a:defRPr sz="2400"/>
            </a:lvl7pPr>
            <a:lvl8pPr algn="ctr" lvl="7" rtl="0">
              <a:spcBef>
                <a:spcPts val="0"/>
              </a:spcBef>
              <a:spcAft>
                <a:spcPts val="0"/>
              </a:spcAft>
              <a:buSzPts val="2400"/>
              <a:buNone/>
              <a:defRPr sz="2400"/>
            </a:lvl8pPr>
            <a:lvl9pPr algn="ctr" lvl="8" rtl="0">
              <a:spcBef>
                <a:spcPts val="0"/>
              </a:spcBef>
              <a:spcAft>
                <a:spcPts val="0"/>
              </a:spcAft>
              <a:buSzPts val="2400"/>
              <a:buNone/>
              <a:defRPr sz="2400"/>
            </a:lvl9pPr>
          </a:lstStyle>
          <a:p>
            <a:r>
              <a:t>xx%</a:t>
            </a:r>
          </a:p>
        </p:txBody>
      </p:sp>
      <p:sp>
        <p:nvSpPr>
          <p:cNvPr id="1048715" name="Google Shape;190;p13"/>
          <p:cNvSpPr txBox="1"/>
          <p:nvPr>
            <p:ph type="subTitle" idx="7"/>
          </p:nvPr>
        </p:nvSpPr>
        <p:spPr>
          <a:xfrm>
            <a:off x="5751389" y="3407725"/>
            <a:ext cx="2575200" cy="6792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716" name="Google Shape;191;p13"/>
          <p:cNvSpPr txBox="1"/>
          <p:nvPr>
            <p:ph type="title" idx="8" hasCustomPrompt="1"/>
          </p:nvPr>
        </p:nvSpPr>
        <p:spPr>
          <a:xfrm>
            <a:off x="4820473" y="3272050"/>
            <a:ext cx="854700" cy="528900"/>
          </a:xfrm>
          <a:prstGeom prst="rect"/>
        </p:spPr>
        <p:txBody>
          <a:bodyPr anchor="ctr" anchorCtr="0" bIns="91425" lIns="91425" rIns="91425" spcFirstLastPara="1" tIns="91425" wrap="square">
            <a:noAutofit/>
          </a:bodyPr>
          <a:lstStyle>
            <a:lvl1pPr algn="ctr" lvl="0" rtl="0">
              <a:spcBef>
                <a:spcPts val="0"/>
              </a:spcBef>
              <a:spcAft>
                <a:spcPts val="0"/>
              </a:spcAft>
              <a:buSzPts val="2400"/>
              <a:buNone/>
              <a:defRPr sz="3600"/>
            </a:lvl1pPr>
            <a:lvl2pPr algn="ctr" lvl="1" rtl="0">
              <a:spcBef>
                <a:spcPts val="0"/>
              </a:spcBef>
              <a:spcAft>
                <a:spcPts val="0"/>
              </a:spcAft>
              <a:buSzPts val="2400"/>
              <a:buNone/>
              <a:defRPr sz="2400"/>
            </a:lvl2pPr>
            <a:lvl3pPr algn="ctr" lvl="2" rtl="0">
              <a:spcBef>
                <a:spcPts val="0"/>
              </a:spcBef>
              <a:spcAft>
                <a:spcPts val="0"/>
              </a:spcAft>
              <a:buSzPts val="2400"/>
              <a:buNone/>
              <a:defRPr sz="2400"/>
            </a:lvl3pPr>
            <a:lvl4pPr algn="ctr" lvl="3" rtl="0">
              <a:spcBef>
                <a:spcPts val="0"/>
              </a:spcBef>
              <a:spcAft>
                <a:spcPts val="0"/>
              </a:spcAft>
              <a:buSzPts val="2400"/>
              <a:buNone/>
              <a:defRPr sz="2400"/>
            </a:lvl4pPr>
            <a:lvl5pPr algn="ctr" lvl="4" rtl="0">
              <a:spcBef>
                <a:spcPts val="0"/>
              </a:spcBef>
              <a:spcAft>
                <a:spcPts val="0"/>
              </a:spcAft>
              <a:buSzPts val="2400"/>
              <a:buNone/>
              <a:defRPr sz="2400"/>
            </a:lvl5pPr>
            <a:lvl6pPr algn="ctr" lvl="5" rtl="0">
              <a:spcBef>
                <a:spcPts val="0"/>
              </a:spcBef>
              <a:spcAft>
                <a:spcPts val="0"/>
              </a:spcAft>
              <a:buSzPts val="2400"/>
              <a:buNone/>
              <a:defRPr sz="2400"/>
            </a:lvl6pPr>
            <a:lvl7pPr algn="ctr" lvl="6" rtl="0">
              <a:spcBef>
                <a:spcPts val="0"/>
              </a:spcBef>
              <a:spcAft>
                <a:spcPts val="0"/>
              </a:spcAft>
              <a:buSzPts val="2400"/>
              <a:buNone/>
              <a:defRPr sz="2400"/>
            </a:lvl7pPr>
            <a:lvl8pPr algn="ctr" lvl="7" rtl="0">
              <a:spcBef>
                <a:spcPts val="0"/>
              </a:spcBef>
              <a:spcAft>
                <a:spcPts val="0"/>
              </a:spcAft>
              <a:buSzPts val="2400"/>
              <a:buNone/>
              <a:defRPr sz="2400"/>
            </a:lvl8pPr>
            <a:lvl9pPr algn="ctr" lvl="8" rtl="0">
              <a:spcBef>
                <a:spcPts val="0"/>
              </a:spcBef>
              <a:spcAft>
                <a:spcPts val="0"/>
              </a:spcAft>
              <a:buSzPts val="2400"/>
              <a:buNone/>
              <a:defRPr sz="2400"/>
            </a:lvl9pPr>
          </a:lstStyle>
          <a:p>
            <a:r>
              <a:t>xx%</a:t>
            </a:r>
          </a:p>
        </p:txBody>
      </p:sp>
      <p:sp>
        <p:nvSpPr>
          <p:cNvPr id="1048717" name="Google Shape;192;p13"/>
          <p:cNvSpPr txBox="1"/>
          <p:nvPr>
            <p:ph type="subTitle" idx="9"/>
          </p:nvPr>
        </p:nvSpPr>
        <p:spPr>
          <a:xfrm>
            <a:off x="1824450" y="1518575"/>
            <a:ext cx="2575200" cy="572700"/>
          </a:xfrm>
          <a:prstGeom prst="rect"/>
        </p:spPr>
        <p:txBody>
          <a:bodyPr anchor="b" anchorCtr="0" bIns="91425" lIns="91425" rIns="91425" spcFirstLastPara="1" tIns="91425" wrap="square">
            <a:noAutofit/>
          </a:bodyPr>
          <a:lstStyle>
            <a:lvl1pPr lvl="0" rtl="0">
              <a:spcBef>
                <a:spcPts val="0"/>
              </a:spcBef>
              <a:spcAft>
                <a:spcPts val="0"/>
              </a:spcAft>
              <a:buSzPts val="1600"/>
              <a:buNone/>
              <a:defRPr sz="2600">
                <a:latin typeface="Oswald"/>
                <a:ea typeface="Oswald"/>
                <a:cs typeface="Oswald"/>
                <a:sym typeface="Oswald"/>
              </a:defRPr>
            </a:lvl1pPr>
            <a:lvl2pPr algn="ctr" lvl="1" rtl="0">
              <a:spcBef>
                <a:spcPts val="0"/>
              </a:spcBef>
              <a:spcAft>
                <a:spcPts val="0"/>
              </a:spcAft>
              <a:buSzPts val="1600"/>
              <a:buNone/>
              <a:defRPr b="1"/>
            </a:lvl2pPr>
            <a:lvl3pPr algn="ctr" lvl="2" rtl="0">
              <a:spcBef>
                <a:spcPts val="0"/>
              </a:spcBef>
              <a:spcAft>
                <a:spcPts val="0"/>
              </a:spcAft>
              <a:buSzPts val="1600"/>
              <a:buNone/>
              <a:defRPr b="1"/>
            </a:lvl3pPr>
            <a:lvl4pPr algn="ctr" lvl="3" rtl="0">
              <a:spcBef>
                <a:spcPts val="0"/>
              </a:spcBef>
              <a:spcAft>
                <a:spcPts val="0"/>
              </a:spcAft>
              <a:buSzPts val="1600"/>
              <a:buNone/>
              <a:defRPr b="1"/>
            </a:lvl4pPr>
            <a:lvl5pPr algn="ctr" lvl="4" rtl="0">
              <a:spcBef>
                <a:spcPts val="0"/>
              </a:spcBef>
              <a:spcAft>
                <a:spcPts val="0"/>
              </a:spcAft>
              <a:buSzPts val="1600"/>
              <a:buNone/>
              <a:defRPr b="1"/>
            </a:lvl5pPr>
            <a:lvl6pPr algn="ctr" lvl="5" rtl="0">
              <a:spcBef>
                <a:spcPts val="0"/>
              </a:spcBef>
              <a:spcAft>
                <a:spcPts val="0"/>
              </a:spcAft>
              <a:buSzPts val="1600"/>
              <a:buNone/>
              <a:defRPr b="1"/>
            </a:lvl6pPr>
            <a:lvl7pPr algn="ctr" lvl="6" rtl="0">
              <a:spcBef>
                <a:spcPts val="0"/>
              </a:spcBef>
              <a:spcAft>
                <a:spcPts val="0"/>
              </a:spcAft>
              <a:buSzPts val="1600"/>
              <a:buNone/>
              <a:defRPr b="1"/>
            </a:lvl7pPr>
            <a:lvl8pPr algn="ctr" lvl="7" rtl="0">
              <a:spcBef>
                <a:spcPts val="0"/>
              </a:spcBef>
              <a:spcAft>
                <a:spcPts val="0"/>
              </a:spcAft>
              <a:buSzPts val="1600"/>
              <a:buNone/>
              <a:defRPr b="1"/>
            </a:lvl8pPr>
            <a:lvl9pPr algn="ctr" lvl="8" rtl="0">
              <a:spcBef>
                <a:spcPts val="0"/>
              </a:spcBef>
              <a:spcAft>
                <a:spcPts val="0"/>
              </a:spcAft>
              <a:buSzPts val="1600"/>
              <a:buNone/>
              <a:defRPr b="1"/>
            </a:lvl9pPr>
          </a:lstStyle>
          <a:p/>
        </p:txBody>
      </p:sp>
      <p:sp>
        <p:nvSpPr>
          <p:cNvPr id="1048718" name="Google Shape;193;p13"/>
          <p:cNvSpPr txBox="1"/>
          <p:nvPr>
            <p:ph type="subTitle" idx="13"/>
          </p:nvPr>
        </p:nvSpPr>
        <p:spPr>
          <a:xfrm>
            <a:off x="5751375" y="1518575"/>
            <a:ext cx="2575200" cy="572700"/>
          </a:xfrm>
          <a:prstGeom prst="rect"/>
        </p:spPr>
        <p:txBody>
          <a:bodyPr anchor="b" anchorCtr="0" bIns="91425" lIns="91425" rIns="91425" spcFirstLastPara="1" tIns="91425" wrap="square">
            <a:noAutofit/>
          </a:bodyPr>
          <a:lstStyle>
            <a:lvl1pPr lvl="0" rtl="0">
              <a:spcBef>
                <a:spcPts val="0"/>
              </a:spcBef>
              <a:spcAft>
                <a:spcPts val="0"/>
              </a:spcAft>
              <a:buSzPts val="1600"/>
              <a:buNone/>
              <a:defRPr sz="2600">
                <a:latin typeface="Oswald"/>
                <a:ea typeface="Oswald"/>
                <a:cs typeface="Oswald"/>
                <a:sym typeface="Oswald"/>
              </a:defRPr>
            </a:lvl1pPr>
            <a:lvl2pPr algn="ctr" lvl="1" rtl="0">
              <a:spcBef>
                <a:spcPts val="0"/>
              </a:spcBef>
              <a:spcAft>
                <a:spcPts val="0"/>
              </a:spcAft>
              <a:buSzPts val="1600"/>
              <a:buNone/>
              <a:defRPr b="1"/>
            </a:lvl2pPr>
            <a:lvl3pPr algn="ctr" lvl="2" rtl="0">
              <a:spcBef>
                <a:spcPts val="0"/>
              </a:spcBef>
              <a:spcAft>
                <a:spcPts val="0"/>
              </a:spcAft>
              <a:buSzPts val="1600"/>
              <a:buNone/>
              <a:defRPr b="1"/>
            </a:lvl3pPr>
            <a:lvl4pPr algn="ctr" lvl="3" rtl="0">
              <a:spcBef>
                <a:spcPts val="0"/>
              </a:spcBef>
              <a:spcAft>
                <a:spcPts val="0"/>
              </a:spcAft>
              <a:buSzPts val="1600"/>
              <a:buNone/>
              <a:defRPr b="1"/>
            </a:lvl4pPr>
            <a:lvl5pPr algn="ctr" lvl="4" rtl="0">
              <a:spcBef>
                <a:spcPts val="0"/>
              </a:spcBef>
              <a:spcAft>
                <a:spcPts val="0"/>
              </a:spcAft>
              <a:buSzPts val="1600"/>
              <a:buNone/>
              <a:defRPr b="1"/>
            </a:lvl5pPr>
            <a:lvl6pPr algn="ctr" lvl="5" rtl="0">
              <a:spcBef>
                <a:spcPts val="0"/>
              </a:spcBef>
              <a:spcAft>
                <a:spcPts val="0"/>
              </a:spcAft>
              <a:buSzPts val="1600"/>
              <a:buNone/>
              <a:defRPr b="1"/>
            </a:lvl6pPr>
            <a:lvl7pPr algn="ctr" lvl="6" rtl="0">
              <a:spcBef>
                <a:spcPts val="0"/>
              </a:spcBef>
              <a:spcAft>
                <a:spcPts val="0"/>
              </a:spcAft>
              <a:buSzPts val="1600"/>
              <a:buNone/>
              <a:defRPr b="1"/>
            </a:lvl7pPr>
            <a:lvl8pPr algn="ctr" lvl="7" rtl="0">
              <a:spcBef>
                <a:spcPts val="0"/>
              </a:spcBef>
              <a:spcAft>
                <a:spcPts val="0"/>
              </a:spcAft>
              <a:buSzPts val="1600"/>
              <a:buNone/>
              <a:defRPr b="1"/>
            </a:lvl8pPr>
            <a:lvl9pPr algn="ctr" lvl="8" rtl="0">
              <a:spcBef>
                <a:spcPts val="0"/>
              </a:spcBef>
              <a:spcAft>
                <a:spcPts val="0"/>
              </a:spcAft>
              <a:buSzPts val="1600"/>
              <a:buNone/>
              <a:defRPr b="1"/>
            </a:lvl9pPr>
          </a:lstStyle>
          <a:p/>
        </p:txBody>
      </p:sp>
      <p:sp>
        <p:nvSpPr>
          <p:cNvPr id="1048719" name="Google Shape;194;p13"/>
          <p:cNvSpPr txBox="1"/>
          <p:nvPr>
            <p:ph type="subTitle" idx="14"/>
          </p:nvPr>
        </p:nvSpPr>
        <p:spPr>
          <a:xfrm>
            <a:off x="1824450" y="2968600"/>
            <a:ext cx="2575200" cy="572700"/>
          </a:xfrm>
          <a:prstGeom prst="rect"/>
        </p:spPr>
        <p:txBody>
          <a:bodyPr anchor="b" anchorCtr="0" bIns="91425" lIns="91425" rIns="91425" spcFirstLastPara="1" tIns="91425" wrap="square">
            <a:noAutofit/>
          </a:bodyPr>
          <a:lstStyle>
            <a:lvl1pPr lvl="0" rtl="0">
              <a:spcBef>
                <a:spcPts val="0"/>
              </a:spcBef>
              <a:spcAft>
                <a:spcPts val="0"/>
              </a:spcAft>
              <a:buSzPts val="1600"/>
              <a:buNone/>
              <a:defRPr sz="2600">
                <a:latin typeface="Oswald"/>
                <a:ea typeface="Oswald"/>
                <a:cs typeface="Oswald"/>
                <a:sym typeface="Oswald"/>
              </a:defRPr>
            </a:lvl1pPr>
            <a:lvl2pPr algn="ctr" lvl="1" rtl="0">
              <a:spcBef>
                <a:spcPts val="0"/>
              </a:spcBef>
              <a:spcAft>
                <a:spcPts val="0"/>
              </a:spcAft>
              <a:buSzPts val="1600"/>
              <a:buNone/>
              <a:defRPr b="1"/>
            </a:lvl2pPr>
            <a:lvl3pPr algn="ctr" lvl="2" rtl="0">
              <a:spcBef>
                <a:spcPts val="0"/>
              </a:spcBef>
              <a:spcAft>
                <a:spcPts val="0"/>
              </a:spcAft>
              <a:buSzPts val="1600"/>
              <a:buNone/>
              <a:defRPr b="1"/>
            </a:lvl3pPr>
            <a:lvl4pPr algn="ctr" lvl="3" rtl="0">
              <a:spcBef>
                <a:spcPts val="0"/>
              </a:spcBef>
              <a:spcAft>
                <a:spcPts val="0"/>
              </a:spcAft>
              <a:buSzPts val="1600"/>
              <a:buNone/>
              <a:defRPr b="1"/>
            </a:lvl4pPr>
            <a:lvl5pPr algn="ctr" lvl="4" rtl="0">
              <a:spcBef>
                <a:spcPts val="0"/>
              </a:spcBef>
              <a:spcAft>
                <a:spcPts val="0"/>
              </a:spcAft>
              <a:buSzPts val="1600"/>
              <a:buNone/>
              <a:defRPr b="1"/>
            </a:lvl5pPr>
            <a:lvl6pPr algn="ctr" lvl="5" rtl="0">
              <a:spcBef>
                <a:spcPts val="0"/>
              </a:spcBef>
              <a:spcAft>
                <a:spcPts val="0"/>
              </a:spcAft>
              <a:buSzPts val="1600"/>
              <a:buNone/>
              <a:defRPr b="1"/>
            </a:lvl6pPr>
            <a:lvl7pPr algn="ctr" lvl="6" rtl="0">
              <a:spcBef>
                <a:spcPts val="0"/>
              </a:spcBef>
              <a:spcAft>
                <a:spcPts val="0"/>
              </a:spcAft>
              <a:buSzPts val="1600"/>
              <a:buNone/>
              <a:defRPr b="1"/>
            </a:lvl7pPr>
            <a:lvl8pPr algn="ctr" lvl="7" rtl="0">
              <a:spcBef>
                <a:spcPts val="0"/>
              </a:spcBef>
              <a:spcAft>
                <a:spcPts val="0"/>
              </a:spcAft>
              <a:buSzPts val="1600"/>
              <a:buNone/>
              <a:defRPr b="1"/>
            </a:lvl8pPr>
            <a:lvl9pPr algn="ctr" lvl="8" rtl="0">
              <a:spcBef>
                <a:spcPts val="0"/>
              </a:spcBef>
              <a:spcAft>
                <a:spcPts val="0"/>
              </a:spcAft>
              <a:buSzPts val="1600"/>
              <a:buNone/>
              <a:defRPr b="1"/>
            </a:lvl9pPr>
          </a:lstStyle>
          <a:p/>
        </p:txBody>
      </p:sp>
      <p:sp>
        <p:nvSpPr>
          <p:cNvPr id="1048720" name="Google Shape;195;p13"/>
          <p:cNvSpPr txBox="1"/>
          <p:nvPr>
            <p:ph type="subTitle" idx="15"/>
          </p:nvPr>
        </p:nvSpPr>
        <p:spPr>
          <a:xfrm>
            <a:off x="5751390" y="2968608"/>
            <a:ext cx="2575200" cy="572700"/>
          </a:xfrm>
          <a:prstGeom prst="rect"/>
        </p:spPr>
        <p:txBody>
          <a:bodyPr anchor="b" anchorCtr="0" bIns="91425" lIns="91425" rIns="91425" spcFirstLastPara="1" tIns="91425" wrap="square">
            <a:noAutofit/>
          </a:bodyPr>
          <a:lstStyle>
            <a:lvl1pPr lvl="0" rtl="0">
              <a:spcBef>
                <a:spcPts val="0"/>
              </a:spcBef>
              <a:spcAft>
                <a:spcPts val="0"/>
              </a:spcAft>
              <a:buSzPts val="1600"/>
              <a:buNone/>
              <a:defRPr sz="2600">
                <a:latin typeface="Oswald"/>
                <a:ea typeface="Oswald"/>
                <a:cs typeface="Oswald"/>
                <a:sym typeface="Oswald"/>
              </a:defRPr>
            </a:lvl1pPr>
            <a:lvl2pPr algn="ctr" lvl="1" rtl="0">
              <a:spcBef>
                <a:spcPts val="0"/>
              </a:spcBef>
              <a:spcAft>
                <a:spcPts val="0"/>
              </a:spcAft>
              <a:buSzPts val="1600"/>
              <a:buNone/>
              <a:defRPr b="1"/>
            </a:lvl2pPr>
            <a:lvl3pPr algn="ctr" lvl="2" rtl="0">
              <a:spcBef>
                <a:spcPts val="0"/>
              </a:spcBef>
              <a:spcAft>
                <a:spcPts val="0"/>
              </a:spcAft>
              <a:buSzPts val="1600"/>
              <a:buNone/>
              <a:defRPr b="1"/>
            </a:lvl3pPr>
            <a:lvl4pPr algn="ctr" lvl="3" rtl="0">
              <a:spcBef>
                <a:spcPts val="0"/>
              </a:spcBef>
              <a:spcAft>
                <a:spcPts val="0"/>
              </a:spcAft>
              <a:buSzPts val="1600"/>
              <a:buNone/>
              <a:defRPr b="1"/>
            </a:lvl4pPr>
            <a:lvl5pPr algn="ctr" lvl="4" rtl="0">
              <a:spcBef>
                <a:spcPts val="0"/>
              </a:spcBef>
              <a:spcAft>
                <a:spcPts val="0"/>
              </a:spcAft>
              <a:buSzPts val="1600"/>
              <a:buNone/>
              <a:defRPr b="1"/>
            </a:lvl5pPr>
            <a:lvl6pPr algn="ctr" lvl="5" rtl="0">
              <a:spcBef>
                <a:spcPts val="0"/>
              </a:spcBef>
              <a:spcAft>
                <a:spcPts val="0"/>
              </a:spcAft>
              <a:buSzPts val="1600"/>
              <a:buNone/>
              <a:defRPr b="1"/>
            </a:lvl6pPr>
            <a:lvl7pPr algn="ctr" lvl="6" rtl="0">
              <a:spcBef>
                <a:spcPts val="0"/>
              </a:spcBef>
              <a:spcAft>
                <a:spcPts val="0"/>
              </a:spcAft>
              <a:buSzPts val="1600"/>
              <a:buNone/>
              <a:defRPr b="1"/>
            </a:lvl7pPr>
            <a:lvl8pPr algn="ctr" lvl="7" rtl="0">
              <a:spcBef>
                <a:spcPts val="0"/>
              </a:spcBef>
              <a:spcAft>
                <a:spcPts val="0"/>
              </a:spcAft>
              <a:buSzPts val="1600"/>
              <a:buNone/>
              <a:defRPr b="1"/>
            </a:lvl8pPr>
            <a:lvl9pPr algn="ctr" lvl="8" rtl="0">
              <a:spcBef>
                <a:spcPts val="0"/>
              </a:spcBef>
              <a:spcAft>
                <a:spcPts val="0"/>
              </a:spcAft>
              <a:buSzPts val="1600"/>
              <a:buNone/>
              <a:defRPr b="1"/>
            </a:lvl9pPr>
          </a:lstStyle>
          <a:p/>
        </p:txBody>
      </p:sp>
      <p:sp>
        <p:nvSpPr>
          <p:cNvPr id="1048721" name="Google Shape;196;p13"/>
          <p:cNvSpPr/>
          <p:nvPr/>
        </p:nvSpPr>
        <p:spPr>
          <a:xfrm>
            <a:off x="0" y="3911250"/>
            <a:ext cx="544800" cy="12324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22" name="Google Shape;197;p13"/>
          <p:cNvSpPr/>
          <p:nvPr/>
        </p:nvSpPr>
        <p:spPr>
          <a:xfrm>
            <a:off x="6786725" y="141325"/>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194" name="Google Shape;198;p13"/>
          <p:cNvPicPr preferRelativeResize="0">
            <a:picLocks/>
          </p:cNvPicPr>
          <p:nvPr/>
        </p:nvPicPr>
        <p:blipFill>
          <a:blip xmlns:r="http://schemas.openxmlformats.org/officeDocument/2006/relationships" r:embed="rId2">
            <a:alphaModFix/>
          </a:blip>
          <a:stretch>
            <a:fillRect/>
          </a:stretch>
        </p:blipFill>
        <p:spPr>
          <a:xfrm>
            <a:off x="191125" y="-192100"/>
            <a:ext cx="1223950" cy="790250"/>
          </a:xfrm>
          <a:prstGeom prst="rect"/>
          <a:noFill/>
          <a:ln>
            <a:noFill/>
          </a:ln>
        </p:spPr>
      </p:pic>
      <p:pic>
        <p:nvPicPr>
          <p:cNvPr id="2097195" name="Google Shape;199;p13"/>
          <p:cNvPicPr preferRelativeResize="0">
            <a:picLocks/>
          </p:cNvPicPr>
          <p:nvPr/>
        </p:nvPicPr>
        <p:blipFill>
          <a:blip xmlns:r="http://schemas.openxmlformats.org/officeDocument/2006/relationships" r:embed="rId3">
            <a:alphaModFix/>
          </a:blip>
          <a:stretch>
            <a:fillRect/>
          </a:stretch>
        </p:blipFill>
        <p:spPr>
          <a:xfrm rot="-349624" flipH="1">
            <a:off x="2677021" y="-288715"/>
            <a:ext cx="1791650" cy="822329"/>
          </a:xfrm>
          <a:prstGeom prst="rect"/>
          <a:noFill/>
          <a:ln>
            <a:noFill/>
          </a:ln>
        </p:spPr>
      </p:pic>
      <p:pic>
        <p:nvPicPr>
          <p:cNvPr id="2097196" name="Google Shape;200;p13"/>
          <p:cNvPicPr preferRelativeResize="0">
            <a:picLocks/>
          </p:cNvPicPr>
          <p:nvPr/>
        </p:nvPicPr>
        <p:blipFill>
          <a:blip xmlns:r="http://schemas.openxmlformats.org/officeDocument/2006/relationships" r:embed="rId4">
            <a:alphaModFix/>
          </a:blip>
          <a:stretch>
            <a:fillRect/>
          </a:stretch>
        </p:blipFill>
        <p:spPr>
          <a:xfrm rot="5400000">
            <a:off x="3602050" y="4544962"/>
            <a:ext cx="255550" cy="634550"/>
          </a:xfrm>
          <a:prstGeom prst="rect"/>
          <a:noFill/>
          <a:ln>
            <a:noFill/>
          </a:ln>
        </p:spPr>
      </p:pic>
      <p:pic>
        <p:nvPicPr>
          <p:cNvPr id="2097197" name="Google Shape;201;p13"/>
          <p:cNvPicPr preferRelativeResize="0">
            <a:picLocks/>
          </p:cNvPicPr>
          <p:nvPr/>
        </p:nvPicPr>
        <p:blipFill>
          <a:blip xmlns:r="http://schemas.openxmlformats.org/officeDocument/2006/relationships" r:embed="rId5">
            <a:alphaModFix/>
          </a:blip>
          <a:stretch>
            <a:fillRect/>
          </a:stretch>
        </p:blipFill>
        <p:spPr>
          <a:xfrm>
            <a:off x="7726053" y="3482400"/>
            <a:ext cx="2423445" cy="2382002"/>
          </a:xfrm>
          <a:prstGeom prst="rect"/>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19" name="Shape 202"/>
        <p:cNvGrpSpPr/>
        <p:nvPr/>
      </p:nvGrpSpPr>
      <p:grpSpPr>
        <a:xfrm>
          <a:off x="0" y="0"/>
          <a:ext cx="0" cy="0"/>
          <a:chOff x="0" y="0"/>
          <a:chExt cx="0" cy="0"/>
        </a:xfrm>
      </p:grpSpPr>
      <p:pic>
        <p:nvPicPr>
          <p:cNvPr id="2097237" name="Google Shape;203;p14"/>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10" name="Google Shape;204;p14"/>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11" name="Google Shape;205;p14"/>
          <p:cNvSpPr txBox="1"/>
          <p:nvPr>
            <p:ph type="title"/>
          </p:nvPr>
        </p:nvSpPr>
        <p:spPr>
          <a:xfrm>
            <a:off x="4060100" y="3153800"/>
            <a:ext cx="4221300" cy="572700"/>
          </a:xfrm>
          <a:prstGeom prst="rect"/>
        </p:spPr>
        <p:txBody>
          <a:bodyPr anchor="t" anchorCtr="0" bIns="91425" lIns="91425" rIns="91425" spcFirstLastPara="1" tIns="91425" wrap="square">
            <a:noAutofit/>
          </a:bodyPr>
          <a:lstStyle>
            <a:lvl1pPr algn="r" lvl="0" rtl="0">
              <a:spcBef>
                <a:spcPts val="0"/>
              </a:spcBef>
              <a:spcAft>
                <a:spcPts val="0"/>
              </a:spcAft>
              <a:buClr>
                <a:schemeClr val="dk1"/>
              </a:buClr>
              <a:buSzPts val="2200"/>
              <a:buNone/>
              <a:defRPr sz="2600">
                <a:solidFill>
                  <a:schemeClr val="dk1"/>
                </a:solidFill>
              </a:defRPr>
            </a:lvl1pPr>
            <a:lvl2pPr algn="ctr" lvl="1" rtl="0">
              <a:spcBef>
                <a:spcPts val="0"/>
              </a:spcBef>
              <a:spcAft>
                <a:spcPts val="0"/>
              </a:spcAft>
              <a:buClr>
                <a:schemeClr val="dk1"/>
              </a:buClr>
              <a:buSzPts val="2200"/>
              <a:buNone/>
              <a:defRPr sz="2200">
                <a:solidFill>
                  <a:schemeClr val="dk1"/>
                </a:solidFill>
              </a:defRPr>
            </a:lvl2pPr>
            <a:lvl3pPr algn="ctr" lvl="2" rtl="0">
              <a:spcBef>
                <a:spcPts val="0"/>
              </a:spcBef>
              <a:spcAft>
                <a:spcPts val="0"/>
              </a:spcAft>
              <a:buClr>
                <a:schemeClr val="dk1"/>
              </a:buClr>
              <a:buSzPts val="2200"/>
              <a:buNone/>
              <a:defRPr sz="2200">
                <a:solidFill>
                  <a:schemeClr val="dk1"/>
                </a:solidFill>
              </a:defRPr>
            </a:lvl3pPr>
            <a:lvl4pPr algn="ctr" lvl="3" rtl="0">
              <a:spcBef>
                <a:spcPts val="0"/>
              </a:spcBef>
              <a:spcAft>
                <a:spcPts val="0"/>
              </a:spcAft>
              <a:buClr>
                <a:schemeClr val="dk1"/>
              </a:buClr>
              <a:buSzPts val="2200"/>
              <a:buNone/>
              <a:defRPr sz="2200">
                <a:solidFill>
                  <a:schemeClr val="dk1"/>
                </a:solidFill>
              </a:defRPr>
            </a:lvl4pPr>
            <a:lvl5pPr algn="ctr" lvl="4" rtl="0">
              <a:spcBef>
                <a:spcPts val="0"/>
              </a:spcBef>
              <a:spcAft>
                <a:spcPts val="0"/>
              </a:spcAft>
              <a:buClr>
                <a:schemeClr val="dk1"/>
              </a:buClr>
              <a:buSzPts val="2200"/>
              <a:buNone/>
              <a:defRPr sz="2200">
                <a:solidFill>
                  <a:schemeClr val="dk1"/>
                </a:solidFill>
              </a:defRPr>
            </a:lvl5pPr>
            <a:lvl6pPr algn="ctr" lvl="5" rtl="0">
              <a:spcBef>
                <a:spcPts val="0"/>
              </a:spcBef>
              <a:spcAft>
                <a:spcPts val="0"/>
              </a:spcAft>
              <a:buClr>
                <a:schemeClr val="dk1"/>
              </a:buClr>
              <a:buSzPts val="2200"/>
              <a:buNone/>
              <a:defRPr sz="2200">
                <a:solidFill>
                  <a:schemeClr val="dk1"/>
                </a:solidFill>
              </a:defRPr>
            </a:lvl6pPr>
            <a:lvl7pPr algn="ctr" lvl="6" rtl="0">
              <a:spcBef>
                <a:spcPts val="0"/>
              </a:spcBef>
              <a:spcAft>
                <a:spcPts val="0"/>
              </a:spcAft>
              <a:buClr>
                <a:schemeClr val="dk1"/>
              </a:buClr>
              <a:buSzPts val="2200"/>
              <a:buNone/>
              <a:defRPr sz="2200">
                <a:solidFill>
                  <a:schemeClr val="dk1"/>
                </a:solidFill>
              </a:defRPr>
            </a:lvl7pPr>
            <a:lvl8pPr algn="ctr" lvl="7" rtl="0">
              <a:spcBef>
                <a:spcPts val="0"/>
              </a:spcBef>
              <a:spcAft>
                <a:spcPts val="0"/>
              </a:spcAft>
              <a:buClr>
                <a:schemeClr val="dk1"/>
              </a:buClr>
              <a:buSzPts val="2200"/>
              <a:buNone/>
              <a:defRPr sz="2200">
                <a:solidFill>
                  <a:schemeClr val="dk1"/>
                </a:solidFill>
              </a:defRPr>
            </a:lvl8pPr>
            <a:lvl9pPr algn="ctr" lvl="8" rtl="0">
              <a:spcBef>
                <a:spcPts val="0"/>
              </a:spcBef>
              <a:spcAft>
                <a:spcPts val="0"/>
              </a:spcAft>
              <a:buClr>
                <a:schemeClr val="dk1"/>
              </a:buClr>
              <a:buSzPts val="2200"/>
              <a:buNone/>
              <a:defRPr sz="2200">
                <a:solidFill>
                  <a:schemeClr val="dk1"/>
                </a:solidFill>
              </a:defRPr>
            </a:lvl9pPr>
          </a:lstStyle>
          <a:p/>
        </p:txBody>
      </p:sp>
      <p:sp>
        <p:nvSpPr>
          <p:cNvPr id="1048812" name="Google Shape;206;p14"/>
          <p:cNvSpPr txBox="1"/>
          <p:nvPr>
            <p:ph type="subTitle" idx="1"/>
          </p:nvPr>
        </p:nvSpPr>
        <p:spPr>
          <a:xfrm>
            <a:off x="4060100" y="1417025"/>
            <a:ext cx="4221300" cy="1736700"/>
          </a:xfrm>
          <a:prstGeom prst="rect"/>
        </p:spPr>
        <p:txBody>
          <a:bodyPr anchor="b" anchorCtr="0" bIns="91425" lIns="91425" rIns="91425" spcFirstLastPara="1" tIns="91425" wrap="square">
            <a:noAutofit/>
          </a:bodyPr>
          <a:lstStyle>
            <a:lvl1pPr algn="r" lvl="0" rtl="0">
              <a:spcBef>
                <a:spcPts val="0"/>
              </a:spcBef>
              <a:spcAft>
                <a:spcPts val="0"/>
              </a:spcAft>
              <a:buSzPts val="2000"/>
              <a:buNone/>
              <a:defRPr sz="2400"/>
            </a:lvl1pPr>
            <a:lvl2pPr algn="ctr" lvl="1" rtl="0">
              <a:spcBef>
                <a:spcPts val="0"/>
              </a:spcBef>
              <a:spcAft>
                <a:spcPts val="0"/>
              </a:spcAft>
              <a:buSzPts val="2000"/>
              <a:buNone/>
              <a:defRPr sz="2000"/>
            </a:lvl2pPr>
            <a:lvl3pPr algn="ctr" lvl="2" rtl="0">
              <a:spcBef>
                <a:spcPts val="0"/>
              </a:spcBef>
              <a:spcAft>
                <a:spcPts val="0"/>
              </a:spcAft>
              <a:buSzPts val="2000"/>
              <a:buNone/>
              <a:defRPr sz="2000"/>
            </a:lvl3pPr>
            <a:lvl4pPr algn="ctr" lvl="3" rtl="0">
              <a:spcBef>
                <a:spcPts val="0"/>
              </a:spcBef>
              <a:spcAft>
                <a:spcPts val="0"/>
              </a:spcAft>
              <a:buSzPts val="2000"/>
              <a:buNone/>
              <a:defRPr sz="2000"/>
            </a:lvl4pPr>
            <a:lvl5pPr algn="ctr" lvl="4" rtl="0">
              <a:spcBef>
                <a:spcPts val="0"/>
              </a:spcBef>
              <a:spcAft>
                <a:spcPts val="0"/>
              </a:spcAft>
              <a:buSzPts val="2000"/>
              <a:buNone/>
              <a:defRPr sz="2000"/>
            </a:lvl5pPr>
            <a:lvl6pPr algn="ctr" lvl="5" rtl="0">
              <a:spcBef>
                <a:spcPts val="0"/>
              </a:spcBef>
              <a:spcAft>
                <a:spcPts val="0"/>
              </a:spcAft>
              <a:buSzPts val="2000"/>
              <a:buNone/>
              <a:defRPr sz="2000"/>
            </a:lvl6pPr>
            <a:lvl7pPr algn="ctr" lvl="6" rtl="0">
              <a:spcBef>
                <a:spcPts val="0"/>
              </a:spcBef>
              <a:spcAft>
                <a:spcPts val="0"/>
              </a:spcAft>
              <a:buSzPts val="2000"/>
              <a:buNone/>
              <a:defRPr sz="2000"/>
            </a:lvl7pPr>
            <a:lvl8pPr algn="ctr" lvl="7" rtl="0">
              <a:spcBef>
                <a:spcPts val="0"/>
              </a:spcBef>
              <a:spcAft>
                <a:spcPts val="0"/>
              </a:spcAft>
              <a:buSzPts val="2000"/>
              <a:buNone/>
              <a:defRPr sz="2000"/>
            </a:lvl8pPr>
            <a:lvl9pPr algn="ctr" lvl="8" rtl="0">
              <a:spcBef>
                <a:spcPts val="0"/>
              </a:spcBef>
              <a:spcAft>
                <a:spcPts val="0"/>
              </a:spcAft>
              <a:buSzPts val="2000"/>
              <a:buNone/>
              <a:defRPr sz="2000"/>
            </a:lvl9pPr>
          </a:lstStyle>
          <a:p/>
        </p:txBody>
      </p:sp>
      <p:sp>
        <p:nvSpPr>
          <p:cNvPr id="1048813" name="Google Shape;207;p14"/>
          <p:cNvSpPr/>
          <p:nvPr>
            <p:ph type="pic" idx="2"/>
          </p:nvPr>
        </p:nvSpPr>
        <p:spPr>
          <a:xfrm flipH="1">
            <a:off x="722376" y="539500"/>
            <a:ext cx="2360700" cy="4064700"/>
          </a:xfrm>
          <a:prstGeom prst="rect"/>
          <a:noFill/>
          <a:ln w="9525" cap="flat" cmpd="sng">
            <a:solidFill>
              <a:schemeClr val="dk1"/>
            </a:solidFill>
            <a:prstDash val="solid"/>
            <a:round/>
            <a:headEnd type="none" w="sm" len="sm"/>
            <a:tailEnd type="none" w="sm" len="sm"/>
          </a:ln>
        </p:spPr>
      </p:sp>
      <p:pic>
        <p:nvPicPr>
          <p:cNvPr id="2097238" name="Google Shape;208;p14"/>
          <p:cNvPicPr preferRelativeResize="0">
            <a:picLocks/>
          </p:cNvPicPr>
          <p:nvPr/>
        </p:nvPicPr>
        <p:blipFill>
          <a:blip xmlns:r="http://schemas.openxmlformats.org/officeDocument/2006/relationships" r:embed="rId2">
            <a:alphaModFix/>
          </a:blip>
          <a:stretch>
            <a:fillRect/>
          </a:stretch>
        </p:blipFill>
        <p:spPr>
          <a:xfrm rot="5980022" flipH="1">
            <a:off x="7948621" y="2818060"/>
            <a:ext cx="1791649" cy="822328"/>
          </a:xfrm>
          <a:prstGeom prst="rect"/>
          <a:noFill/>
          <a:ln>
            <a:noFill/>
          </a:ln>
        </p:spPr>
      </p:pic>
      <p:grpSp>
        <p:nvGrpSpPr>
          <p:cNvPr id="120" name="Google Shape;209;p14"/>
          <p:cNvGrpSpPr/>
          <p:nvPr/>
        </p:nvGrpSpPr>
        <p:grpSpPr>
          <a:xfrm>
            <a:off x="114770" y="530575"/>
            <a:ext cx="475588" cy="2490000"/>
            <a:chOff x="114770" y="530575"/>
            <a:chExt cx="475588" cy="2490000"/>
          </a:xfrm>
        </p:grpSpPr>
        <p:pic>
          <p:nvPicPr>
            <p:cNvPr id="2097239" name="Google Shape;210;p14"/>
            <p:cNvPicPr preferRelativeResize="0">
              <a:picLocks/>
            </p:cNvPicPr>
            <p:nvPr/>
          </p:nvPicPr>
          <p:blipFill>
            <a:blip xmlns:r="http://schemas.openxmlformats.org/officeDocument/2006/relationships" r:embed="rId3">
              <a:alphaModFix/>
            </a:blip>
            <a:stretch>
              <a:fillRect/>
            </a:stretch>
          </p:blipFill>
          <p:spPr>
            <a:xfrm>
              <a:off x="114770" y="2575975"/>
              <a:ext cx="475588" cy="444600"/>
            </a:xfrm>
            <a:prstGeom prst="rect"/>
            <a:noFill/>
            <a:ln>
              <a:noFill/>
            </a:ln>
          </p:spPr>
        </p:pic>
        <p:sp>
          <p:nvSpPr>
            <p:cNvPr id="1048814" name="Google Shape;211;p14"/>
            <p:cNvSpPr/>
            <p:nvPr/>
          </p:nvSpPr>
          <p:spPr>
            <a:xfrm>
              <a:off x="238414" y="530575"/>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15" name="Google Shape;212;p14"/>
            <p:cNvSpPr/>
            <p:nvPr/>
          </p:nvSpPr>
          <p:spPr>
            <a:xfrm>
              <a:off x="238414" y="2683975"/>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40" name="Google Shape;213;p14"/>
          <p:cNvPicPr preferRelativeResize="0">
            <a:picLocks/>
          </p:cNvPicPr>
          <p:nvPr/>
        </p:nvPicPr>
        <p:blipFill>
          <a:blip xmlns:r="http://schemas.openxmlformats.org/officeDocument/2006/relationships" r:embed="rId4">
            <a:alphaModFix/>
          </a:blip>
          <a:stretch>
            <a:fillRect/>
          </a:stretch>
        </p:blipFill>
        <p:spPr>
          <a:xfrm rot="5400000">
            <a:off x="6027550" y="-19150"/>
            <a:ext cx="255550" cy="634550"/>
          </a:xfrm>
          <a:prstGeom prst="rect"/>
          <a:noFill/>
          <a:ln>
            <a:noFill/>
          </a:ln>
        </p:spPr>
      </p:pic>
      <p:grpSp>
        <p:nvGrpSpPr>
          <p:cNvPr id="121" name="Google Shape;214;p14"/>
          <p:cNvGrpSpPr/>
          <p:nvPr/>
        </p:nvGrpSpPr>
        <p:grpSpPr>
          <a:xfrm>
            <a:off x="132460" y="170342"/>
            <a:ext cx="440066" cy="228529"/>
            <a:chOff x="304150" y="1012425"/>
            <a:chExt cx="7007425" cy="3639000"/>
          </a:xfrm>
        </p:grpSpPr>
        <p:sp>
          <p:nvSpPr>
            <p:cNvPr id="1048816" name="Google Shape;215;p14"/>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17" name="Google Shape;216;p14"/>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18" name="Google Shape;217;p14"/>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19" name="Google Shape;218;p14"/>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20" name="Google Shape;219;p14"/>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821" name="Google Shape;220;p14"/>
          <p:cNvSpPr/>
          <p:nvPr/>
        </p:nvSpPr>
        <p:spPr>
          <a:xfrm>
            <a:off x="5913925" y="44853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8">
    <p:spTree>
      <p:nvGrpSpPr>
        <p:cNvPr id="154" name="Shape 221"/>
        <p:cNvGrpSpPr/>
        <p:nvPr/>
      </p:nvGrpSpPr>
      <p:grpSpPr>
        <a:xfrm>
          <a:off x="0" y="0"/>
          <a:ext cx="0" cy="0"/>
          <a:chOff x="0" y="0"/>
          <a:chExt cx="0" cy="0"/>
        </a:xfrm>
      </p:grpSpPr>
      <p:pic>
        <p:nvPicPr>
          <p:cNvPr id="2097305" name="Google Shape;222;p15"/>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968" name="Google Shape;223;p15"/>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69" name="Google Shape;224;p15"/>
          <p:cNvSpPr txBox="1"/>
          <p:nvPr>
            <p:ph type="title"/>
          </p:nvPr>
        </p:nvSpPr>
        <p:spPr>
          <a:xfrm>
            <a:off x="2557725" y="1568200"/>
            <a:ext cx="3503100" cy="1485300"/>
          </a:xfrm>
          <a:prstGeom prst="rect"/>
        </p:spPr>
        <p:txBody>
          <a:bodyPr anchor="b" anchorCtr="0" bIns="91425" lIns="91425" rIns="91425" spcFirstLastPara="1" tIns="91425" wrap="square">
            <a:noAutofit/>
          </a:bodyPr>
          <a:lstStyle>
            <a:lvl1pPr algn="l" lvl="0" rtl="0">
              <a:spcBef>
                <a:spcPts val="0"/>
              </a:spcBef>
              <a:spcAft>
                <a:spcPts val="0"/>
              </a:spcAft>
              <a:buSzPts val="3600"/>
              <a:buNone/>
              <a:defRPr sz="4500"/>
            </a:lvl1pPr>
            <a:lvl2pPr algn="ctr" lvl="1" rtl="0">
              <a:spcBef>
                <a:spcPts val="0"/>
              </a:spcBef>
              <a:spcAft>
                <a:spcPts val="0"/>
              </a:spcAft>
              <a:buSzPts val="3600"/>
              <a:buNone/>
              <a:defRPr sz="3600"/>
            </a:lvl2pPr>
            <a:lvl3pPr algn="ctr" lvl="2" rtl="0">
              <a:spcBef>
                <a:spcPts val="0"/>
              </a:spcBef>
              <a:spcAft>
                <a:spcPts val="0"/>
              </a:spcAft>
              <a:buSzPts val="3600"/>
              <a:buNone/>
              <a:defRPr sz="3600"/>
            </a:lvl3pPr>
            <a:lvl4pPr algn="ctr" lvl="3" rtl="0">
              <a:spcBef>
                <a:spcPts val="0"/>
              </a:spcBef>
              <a:spcAft>
                <a:spcPts val="0"/>
              </a:spcAft>
              <a:buSzPts val="3600"/>
              <a:buNone/>
              <a:defRPr sz="3600"/>
            </a:lvl4pPr>
            <a:lvl5pPr algn="ctr" lvl="4" rtl="0">
              <a:spcBef>
                <a:spcPts val="0"/>
              </a:spcBef>
              <a:spcAft>
                <a:spcPts val="0"/>
              </a:spcAft>
              <a:buSzPts val="3600"/>
              <a:buNone/>
              <a:defRPr sz="3600"/>
            </a:lvl5pPr>
            <a:lvl6pPr algn="ctr" lvl="5" rtl="0">
              <a:spcBef>
                <a:spcPts val="0"/>
              </a:spcBef>
              <a:spcAft>
                <a:spcPts val="0"/>
              </a:spcAft>
              <a:buSzPts val="3600"/>
              <a:buNone/>
              <a:defRPr sz="3600"/>
            </a:lvl6pPr>
            <a:lvl7pPr algn="ctr" lvl="6" rtl="0">
              <a:spcBef>
                <a:spcPts val="0"/>
              </a:spcBef>
              <a:spcAft>
                <a:spcPts val="0"/>
              </a:spcAft>
              <a:buSzPts val="3600"/>
              <a:buNone/>
              <a:defRPr sz="3600"/>
            </a:lvl7pPr>
            <a:lvl8pPr algn="ctr" lvl="7" rtl="0">
              <a:spcBef>
                <a:spcPts val="0"/>
              </a:spcBef>
              <a:spcAft>
                <a:spcPts val="0"/>
              </a:spcAft>
              <a:buSzPts val="3600"/>
              <a:buNone/>
              <a:defRPr sz="3600"/>
            </a:lvl8pPr>
            <a:lvl9pPr algn="ctr" lvl="8" rtl="0">
              <a:spcBef>
                <a:spcPts val="0"/>
              </a:spcBef>
              <a:spcAft>
                <a:spcPts val="0"/>
              </a:spcAft>
              <a:buSzPts val="3600"/>
              <a:buNone/>
              <a:defRPr sz="3600"/>
            </a:lvl9pPr>
          </a:lstStyle>
          <a:p/>
        </p:txBody>
      </p:sp>
      <p:sp>
        <p:nvSpPr>
          <p:cNvPr id="1048970" name="Google Shape;225;p15"/>
          <p:cNvSpPr txBox="1"/>
          <p:nvPr>
            <p:ph type="subTitle" idx="1"/>
          </p:nvPr>
        </p:nvSpPr>
        <p:spPr>
          <a:xfrm>
            <a:off x="2557725" y="2909307"/>
            <a:ext cx="2902800" cy="666000"/>
          </a:xfrm>
          <a:prstGeom prst="rect"/>
        </p:spPr>
        <p:txBody>
          <a:bodyPr anchor="t" anchorCtr="0" bIns="91425" lIns="91425" rIns="91425" spcFirstLastPara="1" tIns="91425" wrap="square">
            <a:noAutofit/>
          </a:bodyPr>
          <a:lstStyle>
            <a:lvl1pPr lvl="0" rtl="0">
              <a:spcBef>
                <a:spcPts val="0"/>
              </a:spcBef>
              <a:spcAft>
                <a:spcPts val="0"/>
              </a:spcAft>
              <a:buSzPts val="1800"/>
              <a:buNone/>
              <a:defRPr sz="1800"/>
            </a:lvl1pPr>
            <a:lvl2pPr algn="ctr" lvl="1" rtl="0">
              <a:lnSpc>
                <a:spcPct val="100000"/>
              </a:lnSpc>
              <a:spcBef>
                <a:spcPts val="0"/>
              </a:spcBef>
              <a:spcAft>
                <a:spcPts val="0"/>
              </a:spcAft>
              <a:buSzPts val="1800"/>
              <a:buNone/>
              <a:defRPr sz="1800"/>
            </a:lvl2pPr>
            <a:lvl3pPr algn="ctr" lvl="2" rtl="0">
              <a:lnSpc>
                <a:spcPct val="100000"/>
              </a:lnSpc>
              <a:spcBef>
                <a:spcPts val="0"/>
              </a:spcBef>
              <a:spcAft>
                <a:spcPts val="0"/>
              </a:spcAft>
              <a:buSzPts val="1800"/>
              <a:buNone/>
              <a:defRPr sz="1800"/>
            </a:lvl3pPr>
            <a:lvl4pPr algn="ctr" lvl="3" rtl="0">
              <a:lnSpc>
                <a:spcPct val="100000"/>
              </a:lnSpc>
              <a:spcBef>
                <a:spcPts val="0"/>
              </a:spcBef>
              <a:spcAft>
                <a:spcPts val="0"/>
              </a:spcAft>
              <a:buSzPts val="1800"/>
              <a:buNone/>
              <a:defRPr sz="1800"/>
            </a:lvl4pPr>
            <a:lvl5pPr algn="ctr" lvl="4" rtl="0">
              <a:lnSpc>
                <a:spcPct val="100000"/>
              </a:lnSpc>
              <a:spcBef>
                <a:spcPts val="0"/>
              </a:spcBef>
              <a:spcAft>
                <a:spcPts val="0"/>
              </a:spcAft>
              <a:buSzPts val="1800"/>
              <a:buNone/>
              <a:defRPr sz="1800"/>
            </a:lvl5pPr>
            <a:lvl6pPr algn="ctr" lvl="5" rtl="0">
              <a:lnSpc>
                <a:spcPct val="100000"/>
              </a:lnSpc>
              <a:spcBef>
                <a:spcPts val="0"/>
              </a:spcBef>
              <a:spcAft>
                <a:spcPts val="0"/>
              </a:spcAft>
              <a:buSzPts val="1800"/>
              <a:buNone/>
              <a:defRPr sz="1800"/>
            </a:lvl6pPr>
            <a:lvl7pPr algn="ctr" lvl="6" rtl="0">
              <a:lnSpc>
                <a:spcPct val="100000"/>
              </a:lnSpc>
              <a:spcBef>
                <a:spcPts val="0"/>
              </a:spcBef>
              <a:spcAft>
                <a:spcPts val="0"/>
              </a:spcAft>
              <a:buSzPts val="1800"/>
              <a:buNone/>
              <a:defRPr sz="1800"/>
            </a:lvl7pPr>
            <a:lvl8pPr algn="ctr" lvl="7" rtl="0">
              <a:lnSpc>
                <a:spcPct val="100000"/>
              </a:lnSpc>
              <a:spcBef>
                <a:spcPts val="0"/>
              </a:spcBef>
              <a:spcAft>
                <a:spcPts val="0"/>
              </a:spcAft>
              <a:buSzPts val="1800"/>
              <a:buNone/>
              <a:defRPr sz="1800"/>
            </a:lvl8pPr>
            <a:lvl9pPr algn="ctr" lvl="8" rtl="0">
              <a:lnSpc>
                <a:spcPct val="100000"/>
              </a:lnSpc>
              <a:spcBef>
                <a:spcPts val="0"/>
              </a:spcBef>
              <a:spcAft>
                <a:spcPts val="0"/>
              </a:spcAft>
              <a:buSzPts val="1800"/>
              <a:buNone/>
              <a:defRPr sz="1800"/>
            </a:lvl9pPr>
          </a:lstStyle>
          <a:p/>
        </p:txBody>
      </p:sp>
      <p:sp>
        <p:nvSpPr>
          <p:cNvPr id="1048971" name="Google Shape;226;p15"/>
          <p:cNvSpPr txBox="1"/>
          <p:nvPr>
            <p:ph type="title" idx="2" hasCustomPrompt="1"/>
          </p:nvPr>
        </p:nvSpPr>
        <p:spPr>
          <a:xfrm>
            <a:off x="1303906" y="1857394"/>
            <a:ext cx="887700" cy="849900"/>
          </a:xfrm>
          <a:prstGeom prst="rect"/>
        </p:spPr>
        <p:txBody>
          <a:bodyPr anchor="ctr" anchorCtr="0" bIns="91425" lIns="91425" rIns="91425" spcFirstLastPara="1" tIns="91425" wrap="square">
            <a:noAutofit/>
          </a:bodyPr>
          <a:lstStyle>
            <a:lvl1pPr algn="ctr" lvl="0" rtl="0">
              <a:spcBef>
                <a:spcPts val="0"/>
              </a:spcBef>
              <a:spcAft>
                <a:spcPts val="0"/>
              </a:spcAft>
              <a:buSzPts val="12000"/>
              <a:buNone/>
              <a:defRPr sz="50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972" name="Google Shape;227;p15"/>
          <p:cNvSpPr/>
          <p:nvPr>
            <p:ph type="pic" idx="3"/>
          </p:nvPr>
        </p:nvSpPr>
        <p:spPr>
          <a:xfrm>
            <a:off x="6060950" y="539500"/>
            <a:ext cx="2360700" cy="4064700"/>
          </a:xfrm>
          <a:prstGeom prst="rect"/>
          <a:noFill/>
          <a:ln w="9525" cap="flat" cmpd="sng">
            <a:solidFill>
              <a:schemeClr val="dk1"/>
            </a:solidFill>
            <a:prstDash val="solid"/>
            <a:round/>
            <a:headEnd type="none" w="sm" len="sm"/>
            <a:tailEnd type="none" w="sm" len="sm"/>
          </a:ln>
        </p:spPr>
      </p:sp>
      <p:sp>
        <p:nvSpPr>
          <p:cNvPr id="1048973" name="Google Shape;228;p15"/>
          <p:cNvSpPr/>
          <p:nvPr/>
        </p:nvSpPr>
        <p:spPr>
          <a:xfrm>
            <a:off x="325300" y="44853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55" name="Google Shape;229;p15"/>
          <p:cNvGrpSpPr/>
          <p:nvPr/>
        </p:nvGrpSpPr>
        <p:grpSpPr>
          <a:xfrm>
            <a:off x="139606" y="1280150"/>
            <a:ext cx="475588" cy="2490000"/>
            <a:chOff x="139606" y="1280150"/>
            <a:chExt cx="475588" cy="2490000"/>
          </a:xfrm>
        </p:grpSpPr>
        <p:pic>
          <p:nvPicPr>
            <p:cNvPr id="2097306" name="Google Shape;230;p15"/>
            <p:cNvPicPr preferRelativeResize="0">
              <a:picLocks/>
            </p:cNvPicPr>
            <p:nvPr/>
          </p:nvPicPr>
          <p:blipFill>
            <a:blip xmlns:r="http://schemas.openxmlformats.org/officeDocument/2006/relationships" r:embed="rId2">
              <a:alphaModFix/>
            </a:blip>
            <a:stretch>
              <a:fillRect/>
            </a:stretch>
          </p:blipFill>
          <p:spPr>
            <a:xfrm>
              <a:off x="139606" y="3325550"/>
              <a:ext cx="475588" cy="444600"/>
            </a:xfrm>
            <a:prstGeom prst="rect"/>
            <a:noFill/>
            <a:ln>
              <a:noFill/>
            </a:ln>
          </p:spPr>
        </p:pic>
        <p:sp>
          <p:nvSpPr>
            <p:cNvPr id="1048974" name="Google Shape;231;p15"/>
            <p:cNvSpPr/>
            <p:nvPr/>
          </p:nvSpPr>
          <p:spPr>
            <a:xfrm>
              <a:off x="263250" y="128015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75" name="Google Shape;232;p15"/>
            <p:cNvSpPr/>
            <p:nvPr/>
          </p:nvSpPr>
          <p:spPr>
            <a:xfrm>
              <a:off x="263250" y="343355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grpSp>
        <p:nvGrpSpPr>
          <p:cNvPr id="156" name="Google Shape;233;p15"/>
          <p:cNvGrpSpPr/>
          <p:nvPr/>
        </p:nvGrpSpPr>
        <p:grpSpPr>
          <a:xfrm>
            <a:off x="157297" y="919917"/>
            <a:ext cx="440066" cy="228529"/>
            <a:chOff x="304150" y="1012425"/>
            <a:chExt cx="7007425" cy="3639000"/>
          </a:xfrm>
        </p:grpSpPr>
        <p:sp>
          <p:nvSpPr>
            <p:cNvPr id="1048976" name="Google Shape;234;p15"/>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77" name="Google Shape;235;p15"/>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78" name="Google Shape;236;p15"/>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79" name="Google Shape;237;p15"/>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80" name="Google Shape;238;p15"/>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8_1">
    <p:spTree>
      <p:nvGrpSpPr>
        <p:cNvPr id="93" name="Shape 239"/>
        <p:cNvGrpSpPr/>
        <p:nvPr/>
      </p:nvGrpSpPr>
      <p:grpSpPr>
        <a:xfrm>
          <a:off x="0" y="0"/>
          <a:ext cx="0" cy="0"/>
          <a:chOff x="0" y="0"/>
          <a:chExt cx="0" cy="0"/>
        </a:xfrm>
      </p:grpSpPr>
      <p:pic>
        <p:nvPicPr>
          <p:cNvPr id="2097182" name="Google Shape;240;p16"/>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680" name="Google Shape;241;p16"/>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81" name="Google Shape;242;p16"/>
          <p:cNvSpPr txBox="1"/>
          <p:nvPr>
            <p:ph type="title"/>
          </p:nvPr>
        </p:nvSpPr>
        <p:spPr>
          <a:xfrm>
            <a:off x="1580525" y="2379730"/>
            <a:ext cx="3005100" cy="1440600"/>
          </a:xfrm>
          <a:prstGeom prst="rect"/>
        </p:spPr>
        <p:txBody>
          <a:bodyPr anchor="b" anchorCtr="0" bIns="91425" lIns="91425" rIns="91425" spcFirstLastPara="1" tIns="91425" wrap="square">
            <a:noAutofit/>
          </a:bodyPr>
          <a:lstStyle>
            <a:lvl1pPr lvl="0" rtl="0">
              <a:spcBef>
                <a:spcPts val="0"/>
              </a:spcBef>
              <a:spcAft>
                <a:spcPts val="0"/>
              </a:spcAft>
              <a:buSzPts val="3600"/>
              <a:buNone/>
              <a:defRPr sz="4500"/>
            </a:lvl1pPr>
            <a:lvl2pPr algn="ctr" lvl="1" rtl="0">
              <a:spcBef>
                <a:spcPts val="0"/>
              </a:spcBef>
              <a:spcAft>
                <a:spcPts val="0"/>
              </a:spcAft>
              <a:buSzPts val="3600"/>
              <a:buNone/>
              <a:defRPr sz="3600"/>
            </a:lvl2pPr>
            <a:lvl3pPr algn="ctr" lvl="2" rtl="0">
              <a:spcBef>
                <a:spcPts val="0"/>
              </a:spcBef>
              <a:spcAft>
                <a:spcPts val="0"/>
              </a:spcAft>
              <a:buSzPts val="3600"/>
              <a:buNone/>
              <a:defRPr sz="3600"/>
            </a:lvl3pPr>
            <a:lvl4pPr algn="ctr" lvl="3" rtl="0">
              <a:spcBef>
                <a:spcPts val="0"/>
              </a:spcBef>
              <a:spcAft>
                <a:spcPts val="0"/>
              </a:spcAft>
              <a:buSzPts val="3600"/>
              <a:buNone/>
              <a:defRPr sz="3600"/>
            </a:lvl4pPr>
            <a:lvl5pPr algn="ctr" lvl="4" rtl="0">
              <a:spcBef>
                <a:spcPts val="0"/>
              </a:spcBef>
              <a:spcAft>
                <a:spcPts val="0"/>
              </a:spcAft>
              <a:buSzPts val="3600"/>
              <a:buNone/>
              <a:defRPr sz="3600"/>
            </a:lvl5pPr>
            <a:lvl6pPr algn="ctr" lvl="5" rtl="0">
              <a:spcBef>
                <a:spcPts val="0"/>
              </a:spcBef>
              <a:spcAft>
                <a:spcPts val="0"/>
              </a:spcAft>
              <a:buSzPts val="3600"/>
              <a:buNone/>
              <a:defRPr sz="3600"/>
            </a:lvl6pPr>
            <a:lvl7pPr algn="ctr" lvl="6" rtl="0">
              <a:spcBef>
                <a:spcPts val="0"/>
              </a:spcBef>
              <a:spcAft>
                <a:spcPts val="0"/>
              </a:spcAft>
              <a:buSzPts val="3600"/>
              <a:buNone/>
              <a:defRPr sz="3600"/>
            </a:lvl7pPr>
            <a:lvl8pPr algn="ctr" lvl="7" rtl="0">
              <a:spcBef>
                <a:spcPts val="0"/>
              </a:spcBef>
              <a:spcAft>
                <a:spcPts val="0"/>
              </a:spcAft>
              <a:buSzPts val="3600"/>
              <a:buNone/>
              <a:defRPr sz="3600"/>
            </a:lvl8pPr>
            <a:lvl9pPr algn="ctr" lvl="8" rtl="0">
              <a:spcBef>
                <a:spcPts val="0"/>
              </a:spcBef>
              <a:spcAft>
                <a:spcPts val="0"/>
              </a:spcAft>
              <a:buSzPts val="3600"/>
              <a:buNone/>
              <a:defRPr sz="3600"/>
            </a:lvl9pPr>
          </a:lstStyle>
          <a:p/>
        </p:txBody>
      </p:sp>
      <p:sp>
        <p:nvSpPr>
          <p:cNvPr id="1048682" name="Google Shape;243;p16"/>
          <p:cNvSpPr txBox="1"/>
          <p:nvPr>
            <p:ph type="subTitle" idx="1"/>
          </p:nvPr>
        </p:nvSpPr>
        <p:spPr>
          <a:xfrm>
            <a:off x="1580525" y="3677111"/>
            <a:ext cx="3005100" cy="666000"/>
          </a:xfrm>
          <a:prstGeom prst="rect"/>
        </p:spPr>
        <p:txBody>
          <a:bodyPr anchor="t" anchorCtr="0" bIns="91425" lIns="91425" rIns="91425" spcFirstLastPara="1" tIns="91425" wrap="square">
            <a:noAutofit/>
          </a:bodyPr>
          <a:lstStyle>
            <a:lvl1pPr algn="ctr" lvl="0" rtl="0">
              <a:spcBef>
                <a:spcPts val="0"/>
              </a:spcBef>
              <a:spcAft>
                <a:spcPts val="0"/>
              </a:spcAft>
              <a:buSzPts val="1800"/>
              <a:buNone/>
              <a:defRPr sz="1800"/>
            </a:lvl1pPr>
            <a:lvl2pPr algn="ctr" lvl="1" rtl="0">
              <a:lnSpc>
                <a:spcPct val="100000"/>
              </a:lnSpc>
              <a:spcBef>
                <a:spcPts val="0"/>
              </a:spcBef>
              <a:spcAft>
                <a:spcPts val="0"/>
              </a:spcAft>
              <a:buSzPts val="1800"/>
              <a:buNone/>
              <a:defRPr sz="1800"/>
            </a:lvl2pPr>
            <a:lvl3pPr algn="ctr" lvl="2" rtl="0">
              <a:lnSpc>
                <a:spcPct val="100000"/>
              </a:lnSpc>
              <a:spcBef>
                <a:spcPts val="0"/>
              </a:spcBef>
              <a:spcAft>
                <a:spcPts val="0"/>
              </a:spcAft>
              <a:buSzPts val="1800"/>
              <a:buNone/>
              <a:defRPr sz="1800"/>
            </a:lvl3pPr>
            <a:lvl4pPr algn="ctr" lvl="3" rtl="0">
              <a:lnSpc>
                <a:spcPct val="100000"/>
              </a:lnSpc>
              <a:spcBef>
                <a:spcPts val="0"/>
              </a:spcBef>
              <a:spcAft>
                <a:spcPts val="0"/>
              </a:spcAft>
              <a:buSzPts val="1800"/>
              <a:buNone/>
              <a:defRPr sz="1800"/>
            </a:lvl4pPr>
            <a:lvl5pPr algn="ctr" lvl="4" rtl="0">
              <a:lnSpc>
                <a:spcPct val="100000"/>
              </a:lnSpc>
              <a:spcBef>
                <a:spcPts val="0"/>
              </a:spcBef>
              <a:spcAft>
                <a:spcPts val="0"/>
              </a:spcAft>
              <a:buSzPts val="1800"/>
              <a:buNone/>
              <a:defRPr sz="1800"/>
            </a:lvl5pPr>
            <a:lvl6pPr algn="ctr" lvl="5" rtl="0">
              <a:lnSpc>
                <a:spcPct val="100000"/>
              </a:lnSpc>
              <a:spcBef>
                <a:spcPts val="0"/>
              </a:spcBef>
              <a:spcAft>
                <a:spcPts val="0"/>
              </a:spcAft>
              <a:buSzPts val="1800"/>
              <a:buNone/>
              <a:defRPr sz="1800"/>
            </a:lvl6pPr>
            <a:lvl7pPr algn="ctr" lvl="6" rtl="0">
              <a:lnSpc>
                <a:spcPct val="100000"/>
              </a:lnSpc>
              <a:spcBef>
                <a:spcPts val="0"/>
              </a:spcBef>
              <a:spcAft>
                <a:spcPts val="0"/>
              </a:spcAft>
              <a:buSzPts val="1800"/>
              <a:buNone/>
              <a:defRPr sz="1800"/>
            </a:lvl7pPr>
            <a:lvl8pPr algn="ctr" lvl="7" rtl="0">
              <a:lnSpc>
                <a:spcPct val="100000"/>
              </a:lnSpc>
              <a:spcBef>
                <a:spcPts val="0"/>
              </a:spcBef>
              <a:spcAft>
                <a:spcPts val="0"/>
              </a:spcAft>
              <a:buSzPts val="1800"/>
              <a:buNone/>
              <a:defRPr sz="1800"/>
            </a:lvl8pPr>
            <a:lvl9pPr algn="ctr" lvl="8" rtl="0">
              <a:lnSpc>
                <a:spcPct val="100000"/>
              </a:lnSpc>
              <a:spcBef>
                <a:spcPts val="0"/>
              </a:spcBef>
              <a:spcAft>
                <a:spcPts val="0"/>
              </a:spcAft>
              <a:buSzPts val="1800"/>
              <a:buNone/>
              <a:defRPr sz="1800"/>
            </a:lvl9pPr>
          </a:lstStyle>
          <a:p/>
        </p:txBody>
      </p:sp>
      <p:sp>
        <p:nvSpPr>
          <p:cNvPr id="1048683" name="Google Shape;244;p16"/>
          <p:cNvSpPr txBox="1"/>
          <p:nvPr>
            <p:ph type="title" idx="2" hasCustomPrompt="1"/>
          </p:nvPr>
        </p:nvSpPr>
        <p:spPr>
          <a:xfrm>
            <a:off x="2639225" y="1059037"/>
            <a:ext cx="887700" cy="849900"/>
          </a:xfrm>
          <a:prstGeom prst="rect"/>
        </p:spPr>
        <p:txBody>
          <a:bodyPr anchor="ctr" anchorCtr="0" bIns="91425" lIns="91425" rIns="91425" spcFirstLastPara="1" tIns="91425" wrap="square">
            <a:noAutofit/>
          </a:bodyPr>
          <a:lstStyle>
            <a:lvl1pPr algn="ctr" lvl="0" rtl="0">
              <a:spcBef>
                <a:spcPts val="0"/>
              </a:spcBef>
              <a:spcAft>
                <a:spcPts val="0"/>
              </a:spcAft>
              <a:buSzPts val="12000"/>
              <a:buNone/>
              <a:defRPr sz="50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684" name="Google Shape;245;p16"/>
          <p:cNvSpPr/>
          <p:nvPr>
            <p:ph type="pic" idx="3"/>
          </p:nvPr>
        </p:nvSpPr>
        <p:spPr>
          <a:xfrm>
            <a:off x="6060925" y="539500"/>
            <a:ext cx="2360700" cy="4064700"/>
          </a:xfrm>
          <a:prstGeom prst="rect"/>
          <a:noFill/>
          <a:ln w="9525" cap="flat" cmpd="sng">
            <a:solidFill>
              <a:schemeClr val="dk1"/>
            </a:solidFill>
            <a:prstDash val="solid"/>
            <a:round/>
            <a:headEnd type="none" w="sm" len="sm"/>
            <a:tailEnd type="none" w="sm" len="sm"/>
          </a:ln>
        </p:spPr>
      </p:sp>
      <p:pic>
        <p:nvPicPr>
          <p:cNvPr id="2097183" name="Google Shape;246;p16"/>
          <p:cNvPicPr preferRelativeResize="0">
            <a:picLocks/>
          </p:cNvPicPr>
          <p:nvPr/>
        </p:nvPicPr>
        <p:blipFill>
          <a:blip xmlns:r="http://schemas.openxmlformats.org/officeDocument/2006/relationships" r:embed="rId2">
            <a:alphaModFix/>
          </a:blip>
          <a:stretch>
            <a:fillRect/>
          </a:stretch>
        </p:blipFill>
        <p:spPr>
          <a:xfrm>
            <a:off x="104050" y="2955375"/>
            <a:ext cx="825000" cy="594100"/>
          </a:xfrm>
          <a:prstGeom prst="rect"/>
          <a:noFill/>
          <a:ln>
            <a:noFill/>
          </a:ln>
        </p:spPr>
      </p:pic>
      <p:grpSp>
        <p:nvGrpSpPr>
          <p:cNvPr id="94" name="Google Shape;247;p16"/>
          <p:cNvGrpSpPr/>
          <p:nvPr/>
        </p:nvGrpSpPr>
        <p:grpSpPr>
          <a:xfrm>
            <a:off x="8580031" y="646750"/>
            <a:ext cx="475588" cy="2490000"/>
            <a:chOff x="8580031" y="646750"/>
            <a:chExt cx="475588" cy="2490000"/>
          </a:xfrm>
        </p:grpSpPr>
        <p:pic>
          <p:nvPicPr>
            <p:cNvPr id="2097184" name="Google Shape;248;p16"/>
            <p:cNvPicPr preferRelativeResize="0">
              <a:picLocks/>
            </p:cNvPicPr>
            <p:nvPr/>
          </p:nvPicPr>
          <p:blipFill>
            <a:blip xmlns:r="http://schemas.openxmlformats.org/officeDocument/2006/relationships" r:embed="rId3">
              <a:alphaModFix/>
            </a:blip>
            <a:stretch>
              <a:fillRect/>
            </a:stretch>
          </p:blipFill>
          <p:spPr>
            <a:xfrm>
              <a:off x="8580031" y="2692150"/>
              <a:ext cx="475588" cy="444600"/>
            </a:xfrm>
            <a:prstGeom prst="rect"/>
            <a:noFill/>
            <a:ln>
              <a:noFill/>
            </a:ln>
          </p:spPr>
        </p:pic>
        <p:sp>
          <p:nvSpPr>
            <p:cNvPr id="1048685" name="Google Shape;249;p16"/>
            <p:cNvSpPr/>
            <p:nvPr/>
          </p:nvSpPr>
          <p:spPr>
            <a:xfrm>
              <a:off x="8703675" y="64675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86" name="Google Shape;250;p16"/>
            <p:cNvSpPr/>
            <p:nvPr/>
          </p:nvSpPr>
          <p:spPr>
            <a:xfrm>
              <a:off x="8703675" y="280015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185" name="Google Shape;251;p16"/>
          <p:cNvPicPr preferRelativeResize="0">
            <a:picLocks/>
          </p:cNvPicPr>
          <p:nvPr/>
        </p:nvPicPr>
        <p:blipFill>
          <a:blip xmlns:r="http://schemas.openxmlformats.org/officeDocument/2006/relationships" r:embed="rId4">
            <a:alphaModFix/>
          </a:blip>
          <a:stretch>
            <a:fillRect/>
          </a:stretch>
        </p:blipFill>
        <p:spPr>
          <a:xfrm rot="5400000">
            <a:off x="6825487" y="-28075"/>
            <a:ext cx="255550" cy="634550"/>
          </a:xfrm>
          <a:prstGeom prst="rect"/>
          <a:noFill/>
          <a:ln>
            <a:noFill/>
          </a:ln>
        </p:spPr>
      </p:pic>
      <p:grpSp>
        <p:nvGrpSpPr>
          <p:cNvPr id="95" name="Google Shape;252;p16"/>
          <p:cNvGrpSpPr/>
          <p:nvPr/>
        </p:nvGrpSpPr>
        <p:grpSpPr>
          <a:xfrm>
            <a:off x="8597722" y="286517"/>
            <a:ext cx="440066" cy="228529"/>
            <a:chOff x="304150" y="1012425"/>
            <a:chExt cx="7007425" cy="3639000"/>
          </a:xfrm>
        </p:grpSpPr>
        <p:sp>
          <p:nvSpPr>
            <p:cNvPr id="1048687" name="Google Shape;253;p16"/>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88" name="Google Shape;254;p16"/>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89" name="Google Shape;255;p16"/>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0" name="Google Shape;256;p16"/>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1" name="Google Shape;257;p16"/>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186" name="Google Shape;258;p16"/>
          <p:cNvPicPr preferRelativeResize="0">
            <a:picLocks/>
          </p:cNvPicPr>
          <p:nvPr/>
        </p:nvPicPr>
        <p:blipFill>
          <a:blip xmlns:r="http://schemas.openxmlformats.org/officeDocument/2006/relationships" r:embed="rId5">
            <a:alphaModFix/>
          </a:blip>
          <a:stretch>
            <a:fillRect/>
          </a:stretch>
        </p:blipFill>
        <p:spPr>
          <a:xfrm>
            <a:off x="3185775" y="4369900"/>
            <a:ext cx="1073200" cy="692900"/>
          </a:xfrm>
          <a:prstGeom prst="rect"/>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08" name="Shape 259"/>
        <p:cNvGrpSpPr/>
        <p:nvPr/>
      </p:nvGrpSpPr>
      <p:grpSpPr>
        <a:xfrm>
          <a:off x="0" y="0"/>
          <a:ext cx="0" cy="0"/>
          <a:chOff x="0" y="0"/>
          <a:chExt cx="0" cy="0"/>
        </a:xfrm>
      </p:grpSpPr>
      <p:pic>
        <p:nvPicPr>
          <p:cNvPr id="2097219" name="Google Shape;260;p17"/>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767" name="Google Shape;261;p17"/>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68" name="Google Shape;262;p17"/>
          <p:cNvSpPr txBox="1"/>
          <p:nvPr>
            <p:ph type="title"/>
          </p:nvPr>
        </p:nvSpPr>
        <p:spPr>
          <a:xfrm>
            <a:off x="722400"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pic>
        <p:nvPicPr>
          <p:cNvPr id="2097220" name="Google Shape;263;p17"/>
          <p:cNvPicPr preferRelativeResize="0">
            <a:picLocks/>
          </p:cNvPicPr>
          <p:nvPr/>
        </p:nvPicPr>
        <p:blipFill>
          <a:blip xmlns:r="http://schemas.openxmlformats.org/officeDocument/2006/relationships" r:embed="rId2">
            <a:alphaModFix/>
          </a:blip>
          <a:stretch>
            <a:fillRect/>
          </a:stretch>
        </p:blipFill>
        <p:spPr>
          <a:xfrm>
            <a:off x="1262900" y="-198650"/>
            <a:ext cx="825000" cy="594100"/>
          </a:xfrm>
          <a:prstGeom prst="rect"/>
          <a:noFill/>
          <a:ln>
            <a:noFill/>
          </a:ln>
        </p:spPr>
      </p:pic>
      <p:pic>
        <p:nvPicPr>
          <p:cNvPr id="2097221" name="Google Shape;264;p17"/>
          <p:cNvPicPr preferRelativeResize="0">
            <a:picLocks/>
          </p:cNvPicPr>
          <p:nvPr/>
        </p:nvPicPr>
        <p:blipFill>
          <a:blip xmlns:r="http://schemas.openxmlformats.org/officeDocument/2006/relationships" r:embed="rId3">
            <a:alphaModFix/>
          </a:blip>
          <a:stretch>
            <a:fillRect/>
          </a:stretch>
        </p:blipFill>
        <p:spPr>
          <a:xfrm rot="10219359" flipH="1">
            <a:off x="366947" y="4364536"/>
            <a:ext cx="1791649" cy="822328"/>
          </a:xfrm>
          <a:prstGeom prst="rect"/>
          <a:noFill/>
          <a:ln>
            <a:noFill/>
          </a:ln>
        </p:spPr>
      </p:pic>
      <p:sp>
        <p:nvSpPr>
          <p:cNvPr id="1048769" name="Google Shape;265;p17"/>
          <p:cNvSpPr/>
          <p:nvPr/>
        </p:nvSpPr>
        <p:spPr>
          <a:xfrm rot="5400000">
            <a:off x="5451275" y="4462500"/>
            <a:ext cx="3990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70" name="Google Shape;266;p17"/>
          <p:cNvSpPr/>
          <p:nvPr/>
        </p:nvSpPr>
        <p:spPr>
          <a:xfrm>
            <a:off x="6750500" y="1581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22" name="Google Shape;267;p17"/>
          <p:cNvPicPr preferRelativeResize="0">
            <a:picLocks/>
          </p:cNvPicPr>
          <p:nvPr/>
        </p:nvPicPr>
        <p:blipFill>
          <a:blip xmlns:r="http://schemas.openxmlformats.org/officeDocument/2006/relationships" r:embed="rId4">
            <a:alphaModFix/>
          </a:blip>
          <a:stretch>
            <a:fillRect/>
          </a:stretch>
        </p:blipFill>
        <p:spPr>
          <a:xfrm>
            <a:off x="8707325" y="2425425"/>
            <a:ext cx="255550" cy="634550"/>
          </a:xfrm>
          <a:prstGeom prst="rect"/>
          <a:noFill/>
          <a:ln>
            <a:noFill/>
          </a:ln>
        </p:spPr>
      </p:pic>
      <p:grpSp>
        <p:nvGrpSpPr>
          <p:cNvPr id="109" name="Google Shape;268;p17"/>
          <p:cNvGrpSpPr/>
          <p:nvPr/>
        </p:nvGrpSpPr>
        <p:grpSpPr>
          <a:xfrm>
            <a:off x="95581" y="752925"/>
            <a:ext cx="475588" cy="2490000"/>
            <a:chOff x="95581" y="752925"/>
            <a:chExt cx="475588" cy="2490000"/>
          </a:xfrm>
        </p:grpSpPr>
        <p:pic>
          <p:nvPicPr>
            <p:cNvPr id="2097223" name="Google Shape;269;p17"/>
            <p:cNvPicPr preferRelativeResize="0">
              <a:picLocks/>
            </p:cNvPicPr>
            <p:nvPr/>
          </p:nvPicPr>
          <p:blipFill>
            <a:blip xmlns:r="http://schemas.openxmlformats.org/officeDocument/2006/relationships" r:embed="rId5">
              <a:alphaModFix/>
            </a:blip>
            <a:stretch>
              <a:fillRect/>
            </a:stretch>
          </p:blipFill>
          <p:spPr>
            <a:xfrm>
              <a:off x="95581" y="2798325"/>
              <a:ext cx="475588" cy="444600"/>
            </a:xfrm>
            <a:prstGeom prst="rect"/>
            <a:noFill/>
            <a:ln>
              <a:noFill/>
            </a:ln>
          </p:spPr>
        </p:pic>
        <p:sp>
          <p:nvSpPr>
            <p:cNvPr id="1048771" name="Google Shape;270;p17"/>
            <p:cNvSpPr/>
            <p:nvPr/>
          </p:nvSpPr>
          <p:spPr>
            <a:xfrm>
              <a:off x="219225" y="752925"/>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72" name="Google Shape;271;p17"/>
            <p:cNvSpPr/>
            <p:nvPr/>
          </p:nvSpPr>
          <p:spPr>
            <a:xfrm>
              <a:off x="219225" y="2906325"/>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grpSp>
        <p:nvGrpSpPr>
          <p:cNvPr id="110" name="Google Shape;272;p17"/>
          <p:cNvGrpSpPr/>
          <p:nvPr/>
        </p:nvGrpSpPr>
        <p:grpSpPr>
          <a:xfrm>
            <a:off x="113272" y="395442"/>
            <a:ext cx="440066" cy="228529"/>
            <a:chOff x="304150" y="1012425"/>
            <a:chExt cx="7007425" cy="3639000"/>
          </a:xfrm>
        </p:grpSpPr>
        <p:sp>
          <p:nvSpPr>
            <p:cNvPr id="1048773" name="Google Shape;273;p17"/>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74" name="Google Shape;274;p17"/>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75" name="Google Shape;275;p17"/>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76" name="Google Shape;276;p17"/>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77" name="Google Shape;277;p17"/>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CUSTOM_7_1">
    <p:spTree>
      <p:nvGrpSpPr>
        <p:cNvPr id="136" name="Shape 278"/>
        <p:cNvGrpSpPr/>
        <p:nvPr/>
      </p:nvGrpSpPr>
      <p:grpSpPr>
        <a:xfrm>
          <a:off x="0" y="0"/>
          <a:ext cx="0" cy="0"/>
          <a:chOff x="0" y="0"/>
          <a:chExt cx="0" cy="0"/>
        </a:xfrm>
      </p:grpSpPr>
      <p:pic>
        <p:nvPicPr>
          <p:cNvPr id="2097276" name="Google Shape;279;p18"/>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87" name="Google Shape;280;p18"/>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88" name="Google Shape;281;p18"/>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pic>
        <p:nvPicPr>
          <p:cNvPr id="2097277" name="Google Shape;282;p18"/>
          <p:cNvPicPr preferRelativeResize="0">
            <a:picLocks/>
          </p:cNvPicPr>
          <p:nvPr/>
        </p:nvPicPr>
        <p:blipFill>
          <a:blip xmlns:r="http://schemas.openxmlformats.org/officeDocument/2006/relationships" r:embed="rId2">
            <a:alphaModFix/>
          </a:blip>
          <a:stretch>
            <a:fillRect/>
          </a:stretch>
        </p:blipFill>
        <p:spPr>
          <a:xfrm>
            <a:off x="3905800" y="4714375"/>
            <a:ext cx="825000" cy="594100"/>
          </a:xfrm>
          <a:prstGeom prst="rect"/>
          <a:noFill/>
          <a:ln>
            <a:noFill/>
          </a:ln>
        </p:spPr>
      </p:pic>
      <p:pic>
        <p:nvPicPr>
          <p:cNvPr id="2097278" name="Google Shape;283;p18"/>
          <p:cNvPicPr preferRelativeResize="0">
            <a:picLocks/>
          </p:cNvPicPr>
          <p:nvPr/>
        </p:nvPicPr>
        <p:blipFill>
          <a:blip xmlns:r="http://schemas.openxmlformats.org/officeDocument/2006/relationships" r:embed="rId3">
            <a:alphaModFix/>
          </a:blip>
          <a:stretch>
            <a:fillRect/>
          </a:stretch>
        </p:blipFill>
        <p:spPr>
          <a:xfrm rot="580641">
            <a:off x="7055522" y="-300770"/>
            <a:ext cx="1791649" cy="822328"/>
          </a:xfrm>
          <a:prstGeom prst="rect"/>
          <a:noFill/>
          <a:ln>
            <a:noFill/>
          </a:ln>
        </p:spPr>
      </p:pic>
      <p:sp>
        <p:nvSpPr>
          <p:cNvPr id="1048889" name="Google Shape;284;p18"/>
          <p:cNvSpPr/>
          <p:nvPr/>
        </p:nvSpPr>
        <p:spPr>
          <a:xfrm rot="5400000">
            <a:off x="285750" y="4462500"/>
            <a:ext cx="3990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90" name="Google Shape;285;p18"/>
          <p:cNvSpPr/>
          <p:nvPr/>
        </p:nvSpPr>
        <p:spPr>
          <a:xfrm>
            <a:off x="722375" y="13780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79" name="Google Shape;286;p18"/>
          <p:cNvPicPr preferRelativeResize="0">
            <a:picLocks/>
          </p:cNvPicPr>
          <p:nvPr/>
        </p:nvPicPr>
        <p:blipFill>
          <a:blip xmlns:r="http://schemas.openxmlformats.org/officeDocument/2006/relationships" r:embed="rId4">
            <a:alphaModFix/>
          </a:blip>
          <a:stretch>
            <a:fillRect/>
          </a:stretch>
        </p:blipFill>
        <p:spPr>
          <a:xfrm>
            <a:off x="216150" y="338225"/>
            <a:ext cx="255550" cy="634550"/>
          </a:xfrm>
          <a:prstGeom prst="rect"/>
          <a:noFill/>
          <a:ln>
            <a:noFill/>
          </a:ln>
        </p:spPr>
      </p:pic>
      <p:grpSp>
        <p:nvGrpSpPr>
          <p:cNvPr id="137" name="Google Shape;287;p18"/>
          <p:cNvGrpSpPr/>
          <p:nvPr/>
        </p:nvGrpSpPr>
        <p:grpSpPr>
          <a:xfrm>
            <a:off x="8487281" y="1918500"/>
            <a:ext cx="475588" cy="2490000"/>
            <a:chOff x="8487281" y="1918500"/>
            <a:chExt cx="475588" cy="2490000"/>
          </a:xfrm>
        </p:grpSpPr>
        <p:pic>
          <p:nvPicPr>
            <p:cNvPr id="2097280" name="Google Shape;288;p18"/>
            <p:cNvPicPr preferRelativeResize="0">
              <a:picLocks/>
            </p:cNvPicPr>
            <p:nvPr/>
          </p:nvPicPr>
          <p:blipFill>
            <a:blip xmlns:r="http://schemas.openxmlformats.org/officeDocument/2006/relationships" r:embed="rId5">
              <a:alphaModFix/>
            </a:blip>
            <a:stretch>
              <a:fillRect/>
            </a:stretch>
          </p:blipFill>
          <p:spPr>
            <a:xfrm>
              <a:off x="8487281" y="3963900"/>
              <a:ext cx="475588" cy="444600"/>
            </a:xfrm>
            <a:prstGeom prst="rect"/>
            <a:noFill/>
            <a:ln>
              <a:noFill/>
            </a:ln>
          </p:spPr>
        </p:pic>
        <p:sp>
          <p:nvSpPr>
            <p:cNvPr id="1048891" name="Google Shape;289;p18"/>
            <p:cNvSpPr/>
            <p:nvPr/>
          </p:nvSpPr>
          <p:spPr>
            <a:xfrm>
              <a:off x="8610925" y="19185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92" name="Google Shape;290;p18"/>
            <p:cNvSpPr/>
            <p:nvPr/>
          </p:nvSpPr>
          <p:spPr>
            <a:xfrm>
              <a:off x="8610925" y="40719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grpSp>
        <p:nvGrpSpPr>
          <p:cNvPr id="138" name="Google Shape;291;p18"/>
          <p:cNvGrpSpPr/>
          <p:nvPr/>
        </p:nvGrpSpPr>
        <p:grpSpPr>
          <a:xfrm>
            <a:off x="8504972" y="1561017"/>
            <a:ext cx="440066" cy="228529"/>
            <a:chOff x="304150" y="1012425"/>
            <a:chExt cx="7007425" cy="3639000"/>
          </a:xfrm>
        </p:grpSpPr>
        <p:sp>
          <p:nvSpPr>
            <p:cNvPr id="1048893" name="Google Shape;292;p18"/>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94" name="Google Shape;293;p18"/>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95" name="Google Shape;294;p18"/>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96" name="Google Shape;295;p18"/>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97" name="Google Shape;296;p18"/>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11" name="Shape 297"/>
        <p:cNvGrpSpPr/>
        <p:nvPr/>
      </p:nvGrpSpPr>
      <p:grpSpPr>
        <a:xfrm>
          <a:off x="0" y="0"/>
          <a:ext cx="0" cy="0"/>
          <a:chOff x="0" y="0"/>
          <a:chExt cx="0" cy="0"/>
        </a:xfrm>
      </p:grpSpPr>
      <p:pic>
        <p:nvPicPr>
          <p:cNvPr id="2097224" name="Google Shape;298;p19"/>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778" name="Google Shape;299;p19"/>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79" name="Google Shape;300;p19"/>
          <p:cNvSpPr txBox="1"/>
          <p:nvPr>
            <p:ph type="title"/>
          </p:nvPr>
        </p:nvSpPr>
        <p:spPr>
          <a:xfrm>
            <a:off x="2492250" y="1396200"/>
            <a:ext cx="4159500" cy="1514100"/>
          </a:xfrm>
          <a:prstGeom prst="rect"/>
        </p:spPr>
        <p:txBody>
          <a:bodyPr anchor="b" anchorCtr="0" bIns="91425" lIns="91425" rIns="91425" spcFirstLastPara="1" tIns="91425" wrap="square">
            <a:noAutofit/>
          </a:bodyPr>
          <a:lstStyle>
            <a:lvl1pPr lvl="0" rtl="0">
              <a:spcBef>
                <a:spcPts val="0"/>
              </a:spcBef>
              <a:spcAft>
                <a:spcPts val="0"/>
              </a:spcAft>
              <a:buClr>
                <a:schemeClr val="dk1"/>
              </a:buClr>
              <a:buSzPts val="2800"/>
              <a:buNone/>
              <a:defRPr sz="96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48780" name="Google Shape;301;p19"/>
          <p:cNvSpPr txBox="1"/>
          <p:nvPr>
            <p:ph type="subTitle" idx="1"/>
          </p:nvPr>
        </p:nvSpPr>
        <p:spPr>
          <a:xfrm>
            <a:off x="2713800" y="2709000"/>
            <a:ext cx="3716400" cy="1038300"/>
          </a:xfrm>
          <a:prstGeom prst="rect"/>
        </p:spPr>
        <p:txBody>
          <a:bodyPr anchor="t" anchorCtr="0" bIns="91425" lIns="91425" rIns="91425" spcFirstLastPara="1" tIns="91425" wrap="square">
            <a:noAutofit/>
          </a:bodyPr>
          <a:lstStyle>
            <a:lvl1pPr algn="ctr" lvl="0" rtl="0">
              <a:spcBef>
                <a:spcPts val="0"/>
              </a:spcBef>
              <a:spcAft>
                <a:spcPts val="0"/>
              </a:spcAft>
              <a:buSzPts val="1600"/>
              <a:buNone/>
              <a:defRPr sz="1800"/>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pic>
        <p:nvPicPr>
          <p:cNvPr id="2097225" name="Google Shape;302;p19"/>
          <p:cNvPicPr preferRelativeResize="0">
            <a:picLocks/>
          </p:cNvPicPr>
          <p:nvPr/>
        </p:nvPicPr>
        <p:blipFill>
          <a:blip xmlns:r="http://schemas.openxmlformats.org/officeDocument/2006/relationships" r:embed="rId2">
            <a:alphaModFix/>
          </a:blip>
          <a:stretch>
            <a:fillRect/>
          </a:stretch>
        </p:blipFill>
        <p:spPr>
          <a:xfrm>
            <a:off x="3639350" y="242450"/>
            <a:ext cx="825000" cy="594100"/>
          </a:xfrm>
          <a:prstGeom prst="rect"/>
          <a:noFill/>
          <a:ln>
            <a:noFill/>
          </a:ln>
        </p:spPr>
      </p:pic>
      <p:pic>
        <p:nvPicPr>
          <p:cNvPr id="2097226" name="Google Shape;303;p19"/>
          <p:cNvPicPr preferRelativeResize="0">
            <a:picLocks/>
          </p:cNvPicPr>
          <p:nvPr/>
        </p:nvPicPr>
        <p:blipFill>
          <a:blip xmlns:r="http://schemas.openxmlformats.org/officeDocument/2006/relationships" r:embed="rId3">
            <a:alphaModFix/>
          </a:blip>
          <a:stretch>
            <a:fillRect/>
          </a:stretch>
        </p:blipFill>
        <p:spPr>
          <a:xfrm rot="10799996" flipH="1">
            <a:off x="6128272" y="4321160"/>
            <a:ext cx="1791649" cy="822328"/>
          </a:xfrm>
          <a:prstGeom prst="rect"/>
          <a:noFill/>
          <a:ln>
            <a:noFill/>
          </a:ln>
        </p:spPr>
      </p:pic>
      <p:sp>
        <p:nvSpPr>
          <p:cNvPr id="1048781" name="Google Shape;304;p19"/>
          <p:cNvSpPr/>
          <p:nvPr/>
        </p:nvSpPr>
        <p:spPr>
          <a:xfrm>
            <a:off x="7994150" y="-1535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12" name="Google Shape;305;p19"/>
          <p:cNvGrpSpPr/>
          <p:nvPr/>
        </p:nvGrpSpPr>
        <p:grpSpPr>
          <a:xfrm>
            <a:off x="8580031" y="1860300"/>
            <a:ext cx="475588" cy="2490000"/>
            <a:chOff x="8580031" y="1860300"/>
            <a:chExt cx="475588" cy="2490000"/>
          </a:xfrm>
        </p:grpSpPr>
        <p:pic>
          <p:nvPicPr>
            <p:cNvPr id="2097227" name="Google Shape;306;p19"/>
            <p:cNvPicPr preferRelativeResize="0">
              <a:picLocks/>
            </p:cNvPicPr>
            <p:nvPr/>
          </p:nvPicPr>
          <p:blipFill>
            <a:blip xmlns:r="http://schemas.openxmlformats.org/officeDocument/2006/relationships" r:embed="rId4">
              <a:alphaModFix/>
            </a:blip>
            <a:stretch>
              <a:fillRect/>
            </a:stretch>
          </p:blipFill>
          <p:spPr>
            <a:xfrm>
              <a:off x="8580031" y="3905700"/>
              <a:ext cx="475588" cy="444600"/>
            </a:xfrm>
            <a:prstGeom prst="rect"/>
            <a:noFill/>
            <a:ln>
              <a:noFill/>
            </a:ln>
          </p:spPr>
        </p:pic>
        <p:sp>
          <p:nvSpPr>
            <p:cNvPr id="1048782" name="Google Shape;307;p19"/>
            <p:cNvSpPr/>
            <p:nvPr/>
          </p:nvSpPr>
          <p:spPr>
            <a:xfrm>
              <a:off x="8703675" y="18603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83" name="Google Shape;308;p19"/>
            <p:cNvSpPr/>
            <p:nvPr/>
          </p:nvSpPr>
          <p:spPr>
            <a:xfrm>
              <a:off x="8703675" y="40137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grpSp>
        <p:nvGrpSpPr>
          <p:cNvPr id="113" name="Google Shape;309;p19"/>
          <p:cNvGrpSpPr/>
          <p:nvPr/>
        </p:nvGrpSpPr>
        <p:grpSpPr>
          <a:xfrm>
            <a:off x="8597722" y="1500067"/>
            <a:ext cx="440066" cy="228529"/>
            <a:chOff x="304150" y="1012425"/>
            <a:chExt cx="7007425" cy="3639000"/>
          </a:xfrm>
        </p:grpSpPr>
        <p:sp>
          <p:nvSpPr>
            <p:cNvPr id="1048784" name="Google Shape;310;p19"/>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85" name="Google Shape;311;p19"/>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86" name="Google Shape;312;p19"/>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87" name="Google Shape;313;p19"/>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88" name="Google Shape;314;p19"/>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789" name="Google Shape;315;p19"/>
          <p:cNvSpPr/>
          <p:nvPr/>
        </p:nvSpPr>
        <p:spPr>
          <a:xfrm>
            <a:off x="1313700" y="44853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28" name="Google Shape;316;p19"/>
          <p:cNvPicPr preferRelativeResize="0">
            <a:picLocks/>
          </p:cNvPicPr>
          <p:nvPr/>
        </p:nvPicPr>
        <p:blipFill>
          <a:blip xmlns:r="http://schemas.openxmlformats.org/officeDocument/2006/relationships" r:embed="rId5">
            <a:alphaModFix/>
          </a:blip>
          <a:stretch>
            <a:fillRect/>
          </a:stretch>
        </p:blipFill>
        <p:spPr>
          <a:xfrm rot="10800000">
            <a:off x="-317947" y="-978800"/>
            <a:ext cx="2423445" cy="2382002"/>
          </a:xfrm>
          <a:prstGeom prst="rect"/>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33" name="Shape 317"/>
        <p:cNvGrpSpPr/>
        <p:nvPr/>
      </p:nvGrpSpPr>
      <p:grpSpPr>
        <a:xfrm>
          <a:off x="0" y="0"/>
          <a:ext cx="0" cy="0"/>
          <a:chOff x="0" y="0"/>
          <a:chExt cx="0" cy="0"/>
        </a:xfrm>
      </p:grpSpPr>
      <p:pic>
        <p:nvPicPr>
          <p:cNvPr id="2097269" name="Google Shape;318;p20"/>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67" name="Google Shape;319;p20"/>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68" name="Google Shape;320;p20"/>
          <p:cNvSpPr txBox="1"/>
          <p:nvPr>
            <p:ph type="title"/>
          </p:nvPr>
        </p:nvSpPr>
        <p:spPr>
          <a:xfrm>
            <a:off x="722375" y="1589063"/>
            <a:ext cx="4376400" cy="1104000"/>
          </a:xfrm>
          <a:prstGeom prst="rect"/>
        </p:spPr>
        <p:txBody>
          <a:bodyPr anchor="t" anchorCtr="0" bIns="91425" lIns="91425" rIns="91425" spcFirstLastPara="1" tIns="91425" wrap="square">
            <a:noAutofit/>
          </a:bodyPr>
          <a:lstStyle>
            <a:lvl1pPr algn="l"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048869" name="Google Shape;321;p20"/>
          <p:cNvSpPr txBox="1"/>
          <p:nvPr>
            <p:ph type="subTitle" idx="1"/>
          </p:nvPr>
        </p:nvSpPr>
        <p:spPr>
          <a:xfrm>
            <a:off x="722375" y="2596738"/>
            <a:ext cx="4376400" cy="9579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70" name="Google Shape;322;p20"/>
          <p:cNvSpPr/>
          <p:nvPr>
            <p:ph type="pic" idx="2"/>
          </p:nvPr>
        </p:nvSpPr>
        <p:spPr>
          <a:xfrm>
            <a:off x="5545825" y="539500"/>
            <a:ext cx="2875800" cy="4064700"/>
          </a:xfrm>
          <a:prstGeom prst="rect"/>
          <a:noFill/>
          <a:ln w="9525" cap="flat" cmpd="sng">
            <a:solidFill>
              <a:schemeClr val="dk1"/>
            </a:solidFill>
            <a:prstDash val="solid"/>
            <a:round/>
            <a:headEnd type="none" w="sm" len="sm"/>
            <a:tailEnd type="none" w="sm" len="sm"/>
          </a:ln>
        </p:spPr>
      </p:sp>
      <p:grpSp>
        <p:nvGrpSpPr>
          <p:cNvPr id="134" name="Google Shape;323;p20"/>
          <p:cNvGrpSpPr/>
          <p:nvPr/>
        </p:nvGrpSpPr>
        <p:grpSpPr>
          <a:xfrm>
            <a:off x="420325" y="30761"/>
            <a:ext cx="2490000" cy="475588"/>
            <a:chOff x="420325" y="30761"/>
            <a:chExt cx="2490000" cy="475588"/>
          </a:xfrm>
        </p:grpSpPr>
        <p:pic>
          <p:nvPicPr>
            <p:cNvPr id="2097270" name="Google Shape;324;p20"/>
            <p:cNvPicPr preferRelativeResize="0">
              <a:picLocks/>
            </p:cNvPicPr>
            <p:nvPr/>
          </p:nvPicPr>
          <p:blipFill>
            <a:blip xmlns:r="http://schemas.openxmlformats.org/officeDocument/2006/relationships" r:embed="rId2">
              <a:alphaModFix/>
            </a:blip>
            <a:stretch>
              <a:fillRect/>
            </a:stretch>
          </p:blipFill>
          <p:spPr>
            <a:xfrm rot="-5400000">
              <a:off x="2450231" y="46255"/>
              <a:ext cx="475588" cy="444600"/>
            </a:xfrm>
            <a:prstGeom prst="rect"/>
            <a:noFill/>
            <a:ln>
              <a:noFill/>
            </a:ln>
          </p:spPr>
        </p:pic>
        <p:sp>
          <p:nvSpPr>
            <p:cNvPr id="1048871" name="Google Shape;325;p20"/>
            <p:cNvSpPr/>
            <p:nvPr/>
          </p:nvSpPr>
          <p:spPr>
            <a:xfrm rot="-5400000">
              <a:off x="1497175" y="-922445"/>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72" name="Google Shape;326;p20"/>
            <p:cNvSpPr/>
            <p:nvPr/>
          </p:nvSpPr>
          <p:spPr>
            <a:xfrm rot="-5400000">
              <a:off x="2573875" y="154255"/>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98" name="Shape 28"/>
        <p:cNvGrpSpPr/>
        <p:nvPr/>
      </p:nvGrpSpPr>
      <p:grpSpPr>
        <a:xfrm>
          <a:off x="0" y="0"/>
          <a:ext cx="0" cy="0"/>
          <a:chOff x="0" y="0"/>
          <a:chExt cx="0" cy="0"/>
        </a:xfrm>
      </p:grpSpPr>
      <p:pic>
        <p:nvPicPr>
          <p:cNvPr id="2097198" name="Google Shape;29;p3"/>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723" name="Google Shape;30;p3"/>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24" name="Google Shape;31;p3"/>
          <p:cNvSpPr txBox="1"/>
          <p:nvPr>
            <p:ph type="title"/>
          </p:nvPr>
        </p:nvSpPr>
        <p:spPr>
          <a:xfrm>
            <a:off x="4274675" y="2576450"/>
            <a:ext cx="3894600" cy="900600"/>
          </a:xfrm>
          <a:prstGeom prst="rect"/>
        </p:spPr>
        <p:txBody>
          <a:bodyPr anchor="b" anchorCtr="0" bIns="91425" lIns="91425" rIns="91425" spcFirstLastPara="1" tIns="91425" wrap="square">
            <a:noAutofit/>
          </a:bodyPr>
          <a:lstStyle>
            <a:lvl1pPr algn="l" lvl="0">
              <a:spcBef>
                <a:spcPts val="0"/>
              </a:spcBef>
              <a:spcAft>
                <a:spcPts val="0"/>
              </a:spcAft>
              <a:buSzPts val="3600"/>
              <a:buNone/>
              <a:defRPr sz="4500"/>
            </a:lvl1pPr>
            <a:lvl2pPr algn="ctr" lvl="1">
              <a:spcBef>
                <a:spcPts val="0"/>
              </a:spcBef>
              <a:spcAft>
                <a:spcPts val="0"/>
              </a:spcAft>
              <a:buSzPts val="3600"/>
              <a:buNone/>
              <a:defRPr sz="3600"/>
            </a:lvl2pPr>
            <a:lvl3pPr algn="ctr" lvl="2">
              <a:spcBef>
                <a:spcPts val="0"/>
              </a:spcBef>
              <a:spcAft>
                <a:spcPts val="0"/>
              </a:spcAft>
              <a:buSzPts val="3600"/>
              <a:buNone/>
              <a:defRPr sz="3600"/>
            </a:lvl3pPr>
            <a:lvl4pPr algn="ctr" lvl="3">
              <a:spcBef>
                <a:spcPts val="0"/>
              </a:spcBef>
              <a:spcAft>
                <a:spcPts val="0"/>
              </a:spcAft>
              <a:buSzPts val="3600"/>
              <a:buNone/>
              <a:defRPr sz="3600"/>
            </a:lvl4pPr>
            <a:lvl5pPr algn="ctr" lvl="4">
              <a:spcBef>
                <a:spcPts val="0"/>
              </a:spcBef>
              <a:spcAft>
                <a:spcPts val="0"/>
              </a:spcAft>
              <a:buSzPts val="3600"/>
              <a:buNone/>
              <a:defRPr sz="3600"/>
            </a:lvl5pPr>
            <a:lvl6pPr algn="ctr" lvl="5">
              <a:spcBef>
                <a:spcPts val="0"/>
              </a:spcBef>
              <a:spcAft>
                <a:spcPts val="0"/>
              </a:spcAft>
              <a:buSzPts val="3600"/>
              <a:buNone/>
              <a:defRPr sz="3600"/>
            </a:lvl6pPr>
            <a:lvl7pPr algn="ctr" lvl="6">
              <a:spcBef>
                <a:spcPts val="0"/>
              </a:spcBef>
              <a:spcAft>
                <a:spcPts val="0"/>
              </a:spcAft>
              <a:buSzPts val="3600"/>
              <a:buNone/>
              <a:defRPr sz="3600"/>
            </a:lvl7pPr>
            <a:lvl8pPr algn="ctr" lvl="7">
              <a:spcBef>
                <a:spcPts val="0"/>
              </a:spcBef>
              <a:spcAft>
                <a:spcPts val="0"/>
              </a:spcAft>
              <a:buSzPts val="3600"/>
              <a:buNone/>
              <a:defRPr sz="3600"/>
            </a:lvl8pPr>
            <a:lvl9pPr algn="ctr" lvl="8">
              <a:spcBef>
                <a:spcPts val="0"/>
              </a:spcBef>
              <a:spcAft>
                <a:spcPts val="0"/>
              </a:spcAft>
              <a:buSzPts val="3600"/>
              <a:buNone/>
              <a:defRPr sz="3600"/>
            </a:lvl9pPr>
          </a:lstStyle>
          <a:p/>
        </p:txBody>
      </p:sp>
      <p:sp>
        <p:nvSpPr>
          <p:cNvPr id="1048725" name="Google Shape;32;p3"/>
          <p:cNvSpPr txBox="1"/>
          <p:nvPr>
            <p:ph type="subTitle" idx="1"/>
          </p:nvPr>
        </p:nvSpPr>
        <p:spPr>
          <a:xfrm>
            <a:off x="4274675" y="3328825"/>
            <a:ext cx="2751600" cy="666000"/>
          </a:xfrm>
          <a:prstGeom prst="rect"/>
        </p:spPr>
        <p:txBody>
          <a:bodyPr anchor="t" anchorCtr="0" bIns="91425" lIns="91425" rIns="91425" spcFirstLastPara="1" tIns="91425" wrap="square">
            <a:noAutofit/>
          </a:bodyPr>
          <a:lstStyle>
            <a:lvl1pPr lvl="0" rtl="0">
              <a:spcBef>
                <a:spcPts val="0"/>
              </a:spcBef>
              <a:spcAft>
                <a:spcPts val="0"/>
              </a:spcAft>
              <a:buSzPts val="1800"/>
              <a:buNone/>
              <a:defRPr sz="1800"/>
            </a:lvl1pPr>
            <a:lvl2pPr algn="ctr" lvl="1" rtl="0">
              <a:lnSpc>
                <a:spcPct val="100000"/>
              </a:lnSpc>
              <a:spcBef>
                <a:spcPts val="0"/>
              </a:spcBef>
              <a:spcAft>
                <a:spcPts val="0"/>
              </a:spcAft>
              <a:buSzPts val="1800"/>
              <a:buNone/>
              <a:defRPr sz="1800"/>
            </a:lvl2pPr>
            <a:lvl3pPr algn="ctr" lvl="2" rtl="0">
              <a:lnSpc>
                <a:spcPct val="100000"/>
              </a:lnSpc>
              <a:spcBef>
                <a:spcPts val="0"/>
              </a:spcBef>
              <a:spcAft>
                <a:spcPts val="0"/>
              </a:spcAft>
              <a:buSzPts val="1800"/>
              <a:buNone/>
              <a:defRPr sz="1800"/>
            </a:lvl3pPr>
            <a:lvl4pPr algn="ctr" lvl="3" rtl="0">
              <a:lnSpc>
                <a:spcPct val="100000"/>
              </a:lnSpc>
              <a:spcBef>
                <a:spcPts val="0"/>
              </a:spcBef>
              <a:spcAft>
                <a:spcPts val="0"/>
              </a:spcAft>
              <a:buSzPts val="1800"/>
              <a:buNone/>
              <a:defRPr sz="1800"/>
            </a:lvl4pPr>
            <a:lvl5pPr algn="ctr" lvl="4" rtl="0">
              <a:lnSpc>
                <a:spcPct val="100000"/>
              </a:lnSpc>
              <a:spcBef>
                <a:spcPts val="0"/>
              </a:spcBef>
              <a:spcAft>
                <a:spcPts val="0"/>
              </a:spcAft>
              <a:buSzPts val="1800"/>
              <a:buNone/>
              <a:defRPr sz="1800"/>
            </a:lvl5pPr>
            <a:lvl6pPr algn="ctr" lvl="5" rtl="0">
              <a:lnSpc>
                <a:spcPct val="100000"/>
              </a:lnSpc>
              <a:spcBef>
                <a:spcPts val="0"/>
              </a:spcBef>
              <a:spcAft>
                <a:spcPts val="0"/>
              </a:spcAft>
              <a:buSzPts val="1800"/>
              <a:buNone/>
              <a:defRPr sz="1800"/>
            </a:lvl6pPr>
            <a:lvl7pPr algn="ctr" lvl="6" rtl="0">
              <a:lnSpc>
                <a:spcPct val="100000"/>
              </a:lnSpc>
              <a:spcBef>
                <a:spcPts val="0"/>
              </a:spcBef>
              <a:spcAft>
                <a:spcPts val="0"/>
              </a:spcAft>
              <a:buSzPts val="1800"/>
              <a:buNone/>
              <a:defRPr sz="1800"/>
            </a:lvl7pPr>
            <a:lvl8pPr algn="ctr" lvl="7" rtl="0">
              <a:lnSpc>
                <a:spcPct val="100000"/>
              </a:lnSpc>
              <a:spcBef>
                <a:spcPts val="0"/>
              </a:spcBef>
              <a:spcAft>
                <a:spcPts val="0"/>
              </a:spcAft>
              <a:buSzPts val="1800"/>
              <a:buNone/>
              <a:defRPr sz="1800"/>
            </a:lvl8pPr>
            <a:lvl9pPr algn="ctr" lvl="8" rtl="0">
              <a:lnSpc>
                <a:spcPct val="100000"/>
              </a:lnSpc>
              <a:spcBef>
                <a:spcPts val="0"/>
              </a:spcBef>
              <a:spcAft>
                <a:spcPts val="0"/>
              </a:spcAft>
              <a:buSzPts val="1800"/>
              <a:buNone/>
              <a:defRPr sz="1800"/>
            </a:lvl9pPr>
          </a:lstStyle>
          <a:p/>
        </p:txBody>
      </p:sp>
      <p:sp>
        <p:nvSpPr>
          <p:cNvPr id="1048726" name="Google Shape;33;p3"/>
          <p:cNvSpPr txBox="1"/>
          <p:nvPr>
            <p:ph type="title" idx="2" hasCustomPrompt="1"/>
          </p:nvPr>
        </p:nvSpPr>
        <p:spPr>
          <a:xfrm>
            <a:off x="4600116" y="1407268"/>
            <a:ext cx="887700" cy="849900"/>
          </a:xfrm>
          <a:prstGeom prst="rect"/>
        </p:spPr>
        <p:txBody>
          <a:bodyPr anchor="ctr" anchorCtr="0" bIns="91425" lIns="91425" rIns="91425" spcFirstLastPara="1" tIns="91425" wrap="square">
            <a:noAutofit/>
          </a:bodyPr>
          <a:lstStyle>
            <a:lvl1pPr algn="ctr" lvl="0" rtl="0">
              <a:spcBef>
                <a:spcPts val="0"/>
              </a:spcBef>
              <a:spcAft>
                <a:spcPts val="0"/>
              </a:spcAft>
              <a:buSzPts val="12000"/>
              <a:buNone/>
              <a:defRPr sz="5000"/>
            </a:lvl1pPr>
            <a:lvl2pPr algn="ctr" lvl="1" rtl="0">
              <a:spcBef>
                <a:spcPts val="0"/>
              </a:spcBef>
              <a:spcAft>
                <a:spcPts val="0"/>
              </a:spcAft>
              <a:buSzPts val="12000"/>
              <a:buNone/>
              <a:defRPr sz="12000"/>
            </a:lvl2pPr>
            <a:lvl3pPr algn="ctr" lvl="2" rtl="0">
              <a:spcBef>
                <a:spcPts val="0"/>
              </a:spcBef>
              <a:spcAft>
                <a:spcPts val="0"/>
              </a:spcAft>
              <a:buSzPts val="12000"/>
              <a:buNone/>
              <a:defRPr sz="12000"/>
            </a:lvl3pPr>
            <a:lvl4pPr algn="ctr" lvl="3" rtl="0">
              <a:spcBef>
                <a:spcPts val="0"/>
              </a:spcBef>
              <a:spcAft>
                <a:spcPts val="0"/>
              </a:spcAft>
              <a:buSzPts val="12000"/>
              <a:buNone/>
              <a:defRPr sz="12000"/>
            </a:lvl4pPr>
            <a:lvl5pPr algn="ctr" lvl="4" rtl="0">
              <a:spcBef>
                <a:spcPts val="0"/>
              </a:spcBef>
              <a:spcAft>
                <a:spcPts val="0"/>
              </a:spcAft>
              <a:buSzPts val="12000"/>
              <a:buNone/>
              <a:defRPr sz="12000"/>
            </a:lvl5pPr>
            <a:lvl6pPr algn="ctr" lvl="5" rtl="0">
              <a:spcBef>
                <a:spcPts val="0"/>
              </a:spcBef>
              <a:spcAft>
                <a:spcPts val="0"/>
              </a:spcAft>
              <a:buSzPts val="12000"/>
              <a:buNone/>
              <a:defRPr sz="12000"/>
            </a:lvl6pPr>
            <a:lvl7pPr algn="ctr" lvl="6" rtl="0">
              <a:spcBef>
                <a:spcPts val="0"/>
              </a:spcBef>
              <a:spcAft>
                <a:spcPts val="0"/>
              </a:spcAft>
              <a:buSzPts val="12000"/>
              <a:buNone/>
              <a:defRPr sz="12000"/>
            </a:lvl7pPr>
            <a:lvl8pPr algn="ctr" lvl="7" rtl="0">
              <a:spcBef>
                <a:spcPts val="0"/>
              </a:spcBef>
              <a:spcAft>
                <a:spcPts val="0"/>
              </a:spcAft>
              <a:buSzPts val="12000"/>
              <a:buNone/>
              <a:defRPr sz="12000"/>
            </a:lvl8pPr>
            <a:lvl9pPr algn="ctr" lvl="8" rtl="0">
              <a:spcBef>
                <a:spcPts val="0"/>
              </a:spcBef>
              <a:spcAft>
                <a:spcPts val="0"/>
              </a:spcAft>
              <a:buSzPts val="12000"/>
              <a:buNone/>
              <a:defRPr sz="12000"/>
            </a:lvl9pPr>
          </a:lstStyle>
          <a:p>
            <a:r>
              <a:t>xx%</a:t>
            </a:r>
          </a:p>
        </p:txBody>
      </p:sp>
      <p:sp>
        <p:nvSpPr>
          <p:cNvPr id="1048727" name="Google Shape;34;p3"/>
          <p:cNvSpPr/>
          <p:nvPr>
            <p:ph type="pic" idx="3"/>
          </p:nvPr>
        </p:nvSpPr>
        <p:spPr>
          <a:xfrm>
            <a:off x="722376" y="539500"/>
            <a:ext cx="2360700" cy="4064700"/>
          </a:xfrm>
          <a:prstGeom prst="rect"/>
          <a:noFill/>
          <a:ln w="9525" cap="flat" cmpd="sng">
            <a:solidFill>
              <a:schemeClr val="dk1"/>
            </a:solidFill>
            <a:prstDash val="solid"/>
            <a:round/>
            <a:headEnd type="none" w="sm" len="sm"/>
            <a:tailEnd type="none" w="sm" len="sm"/>
          </a:ln>
        </p:spPr>
      </p:sp>
      <p:sp>
        <p:nvSpPr>
          <p:cNvPr id="1048728" name="Google Shape;35;p3"/>
          <p:cNvSpPr/>
          <p:nvPr/>
        </p:nvSpPr>
        <p:spPr>
          <a:xfrm>
            <a:off x="6872875" y="44853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199" name="Google Shape;36;p3"/>
          <p:cNvPicPr preferRelativeResize="0">
            <a:picLocks/>
          </p:cNvPicPr>
          <p:nvPr/>
        </p:nvPicPr>
        <p:blipFill>
          <a:blip xmlns:r="http://schemas.openxmlformats.org/officeDocument/2006/relationships" r:embed="rId2">
            <a:alphaModFix/>
          </a:blip>
          <a:stretch>
            <a:fillRect/>
          </a:stretch>
        </p:blipFill>
        <p:spPr>
          <a:xfrm>
            <a:off x="8710262" y="3255350"/>
            <a:ext cx="255550" cy="634550"/>
          </a:xfrm>
          <a:prstGeom prst="rect"/>
          <a:noFill/>
          <a:ln>
            <a:noFill/>
          </a:ln>
        </p:spPr>
      </p:pic>
      <p:pic>
        <p:nvPicPr>
          <p:cNvPr id="2097200" name="Google Shape;37;p3"/>
          <p:cNvPicPr preferRelativeResize="0">
            <a:picLocks/>
          </p:cNvPicPr>
          <p:nvPr/>
        </p:nvPicPr>
        <p:blipFill>
          <a:blip xmlns:r="http://schemas.openxmlformats.org/officeDocument/2006/relationships" r:embed="rId3">
            <a:alphaModFix/>
          </a:blip>
          <a:stretch>
            <a:fillRect/>
          </a:stretch>
        </p:blipFill>
        <p:spPr>
          <a:xfrm rot="10800000" flipH="1">
            <a:off x="7090478" y="-917400"/>
            <a:ext cx="2423445" cy="2382002"/>
          </a:xfrm>
          <a:prstGeom prst="rect"/>
          <a:noFill/>
          <a:ln>
            <a:noFill/>
          </a:ln>
        </p:spPr>
      </p:pic>
      <p:pic>
        <p:nvPicPr>
          <p:cNvPr id="2097201" name="Google Shape;38;p3"/>
          <p:cNvPicPr preferRelativeResize="0">
            <a:picLocks/>
          </p:cNvPicPr>
          <p:nvPr/>
        </p:nvPicPr>
        <p:blipFill>
          <a:blip xmlns:r="http://schemas.openxmlformats.org/officeDocument/2006/relationships" r:embed="rId4">
            <a:alphaModFix/>
          </a:blip>
          <a:stretch>
            <a:fillRect/>
          </a:stretch>
        </p:blipFill>
        <p:spPr>
          <a:xfrm>
            <a:off x="4193591" y="4304100"/>
            <a:ext cx="1316368" cy="849900"/>
          </a:xfrm>
          <a:prstGeom prst="rect"/>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4_1_1">
    <p:spTree>
      <p:nvGrpSpPr>
        <p:cNvPr id="99" name="Shape 327"/>
        <p:cNvGrpSpPr/>
        <p:nvPr/>
      </p:nvGrpSpPr>
      <p:grpSpPr>
        <a:xfrm>
          <a:off x="0" y="0"/>
          <a:ext cx="0" cy="0"/>
          <a:chOff x="0" y="0"/>
          <a:chExt cx="0" cy="0"/>
        </a:xfrm>
      </p:grpSpPr>
      <p:pic>
        <p:nvPicPr>
          <p:cNvPr id="2097202" name="Google Shape;328;p21"/>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729" name="Google Shape;329;p21"/>
          <p:cNvSpPr/>
          <p:nvPr/>
        </p:nvSpPr>
        <p:spPr>
          <a:xfrm>
            <a:off x="-317950" y="5394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0" name="Google Shape;330;p21"/>
          <p:cNvSpPr txBox="1"/>
          <p:nvPr>
            <p:ph type="title"/>
          </p:nvPr>
        </p:nvSpPr>
        <p:spPr>
          <a:xfrm>
            <a:off x="1266000" y="1484400"/>
            <a:ext cx="2795400" cy="1054200"/>
          </a:xfrm>
          <a:prstGeom prst="rect"/>
        </p:spPr>
        <p:txBody>
          <a:bodyPr anchor="b" anchorCtr="0" bIns="91425" lIns="91425" rIns="91425" spcFirstLastPara="1" tIns="91425" wrap="square">
            <a:noAutofit/>
          </a:bodyPr>
          <a:lstStyle>
            <a:lvl1pPr algn="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048731" name="Google Shape;331;p21"/>
          <p:cNvSpPr txBox="1"/>
          <p:nvPr>
            <p:ph type="subTitle" idx="1"/>
          </p:nvPr>
        </p:nvSpPr>
        <p:spPr>
          <a:xfrm>
            <a:off x="1266000" y="2446203"/>
            <a:ext cx="2795400" cy="1212900"/>
          </a:xfrm>
          <a:prstGeom prst="rect"/>
        </p:spPr>
        <p:txBody>
          <a:bodyPr anchor="t" anchorCtr="0" bIns="91425" lIns="91425" rIns="91425" spcFirstLastPara="1" tIns="91425" wrap="square">
            <a:noAutofit/>
          </a:bodyPr>
          <a:lstStyle>
            <a:lvl1pPr algn="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grpSp>
        <p:nvGrpSpPr>
          <p:cNvPr id="100" name="Google Shape;332;p21"/>
          <p:cNvGrpSpPr/>
          <p:nvPr/>
        </p:nvGrpSpPr>
        <p:grpSpPr>
          <a:xfrm>
            <a:off x="85156" y="1737750"/>
            <a:ext cx="475588" cy="2490000"/>
            <a:chOff x="85156" y="1737750"/>
            <a:chExt cx="475588" cy="2490000"/>
          </a:xfrm>
        </p:grpSpPr>
        <p:pic>
          <p:nvPicPr>
            <p:cNvPr id="2097203" name="Google Shape;333;p21"/>
            <p:cNvPicPr preferRelativeResize="0">
              <a:picLocks/>
            </p:cNvPicPr>
            <p:nvPr/>
          </p:nvPicPr>
          <p:blipFill>
            <a:blip xmlns:r="http://schemas.openxmlformats.org/officeDocument/2006/relationships" r:embed="rId2">
              <a:alphaModFix/>
            </a:blip>
            <a:stretch>
              <a:fillRect/>
            </a:stretch>
          </p:blipFill>
          <p:spPr>
            <a:xfrm>
              <a:off x="85156" y="3783150"/>
              <a:ext cx="475588" cy="444600"/>
            </a:xfrm>
            <a:prstGeom prst="rect"/>
            <a:noFill/>
            <a:ln>
              <a:noFill/>
            </a:ln>
          </p:spPr>
        </p:pic>
        <p:sp>
          <p:nvSpPr>
            <p:cNvPr id="1048732" name="Google Shape;334;p21"/>
            <p:cNvSpPr/>
            <p:nvPr/>
          </p:nvSpPr>
          <p:spPr>
            <a:xfrm>
              <a:off x="208800" y="173775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3" name="Google Shape;335;p21"/>
            <p:cNvSpPr/>
            <p:nvPr/>
          </p:nvSpPr>
          <p:spPr>
            <a:xfrm>
              <a:off x="208800" y="389115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04" name="Google Shape;336;p21"/>
          <p:cNvPicPr preferRelativeResize="0">
            <a:picLocks/>
          </p:cNvPicPr>
          <p:nvPr/>
        </p:nvPicPr>
        <p:blipFill>
          <a:blip xmlns:r="http://schemas.openxmlformats.org/officeDocument/2006/relationships" r:embed="rId3">
            <a:alphaModFix/>
          </a:blip>
          <a:stretch>
            <a:fillRect/>
          </a:stretch>
        </p:blipFill>
        <p:spPr>
          <a:xfrm rot="10800000">
            <a:off x="-735972" y="-1304050"/>
            <a:ext cx="2423445" cy="2382002"/>
          </a:xfrm>
          <a:prstGeom prst="rect"/>
          <a:noFill/>
          <a:ln>
            <a:noFill/>
          </a:ln>
        </p:spPr>
      </p:pic>
      <p:grpSp>
        <p:nvGrpSpPr>
          <p:cNvPr id="101" name="Google Shape;337;p21"/>
          <p:cNvGrpSpPr/>
          <p:nvPr/>
        </p:nvGrpSpPr>
        <p:grpSpPr>
          <a:xfrm>
            <a:off x="102847" y="1369342"/>
            <a:ext cx="440066" cy="228529"/>
            <a:chOff x="304150" y="1012425"/>
            <a:chExt cx="7007425" cy="3639000"/>
          </a:xfrm>
        </p:grpSpPr>
        <p:sp>
          <p:nvSpPr>
            <p:cNvPr id="1048734" name="Google Shape;338;p21"/>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5" name="Google Shape;339;p21"/>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6" name="Google Shape;340;p21"/>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7" name="Google Shape;341;p21"/>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38" name="Google Shape;342;p21"/>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05" name="Google Shape;343;p21"/>
          <p:cNvPicPr preferRelativeResize="0">
            <a:picLocks/>
          </p:cNvPicPr>
          <p:nvPr/>
        </p:nvPicPr>
        <p:blipFill>
          <a:blip xmlns:r="http://schemas.openxmlformats.org/officeDocument/2006/relationships" r:embed="rId4">
            <a:alphaModFix/>
          </a:blip>
          <a:stretch>
            <a:fillRect/>
          </a:stretch>
        </p:blipFill>
        <p:spPr>
          <a:xfrm>
            <a:off x="8640025" y="1177550"/>
            <a:ext cx="255550" cy="634550"/>
          </a:xfrm>
          <a:prstGeom prst="rect"/>
          <a:noFill/>
          <a:ln>
            <a:noFill/>
          </a:ln>
        </p:spPr>
      </p:pic>
      <p:pic>
        <p:nvPicPr>
          <p:cNvPr id="2097206" name="Google Shape;344;p21"/>
          <p:cNvPicPr preferRelativeResize="0">
            <a:picLocks/>
          </p:cNvPicPr>
          <p:nvPr/>
        </p:nvPicPr>
        <p:blipFill>
          <a:blip xmlns:r="http://schemas.openxmlformats.org/officeDocument/2006/relationships" r:embed="rId5">
            <a:alphaModFix/>
          </a:blip>
          <a:stretch>
            <a:fillRect/>
          </a:stretch>
        </p:blipFill>
        <p:spPr>
          <a:xfrm rot="10799996" flipH="1">
            <a:off x="4999372" y="4128435"/>
            <a:ext cx="1791649" cy="822328"/>
          </a:xfrm>
          <a:prstGeom prst="rect"/>
          <a:noFill/>
          <a:ln>
            <a:noFill/>
          </a:ln>
        </p:spPr>
      </p:pic>
      <p:sp>
        <p:nvSpPr>
          <p:cNvPr id="1048739" name="Google Shape;345;p21"/>
          <p:cNvSpPr/>
          <p:nvPr/>
        </p:nvSpPr>
        <p:spPr>
          <a:xfrm>
            <a:off x="7994100" y="417300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07" name="Google Shape;346;p21"/>
          <p:cNvPicPr preferRelativeResize="0">
            <a:picLocks/>
          </p:cNvPicPr>
          <p:nvPr/>
        </p:nvPicPr>
        <p:blipFill>
          <a:blip xmlns:r="http://schemas.openxmlformats.org/officeDocument/2006/relationships" r:embed="rId6">
            <a:alphaModFix/>
          </a:blip>
          <a:stretch>
            <a:fillRect/>
          </a:stretch>
        </p:blipFill>
        <p:spPr>
          <a:xfrm>
            <a:off x="1748450" y="4257550"/>
            <a:ext cx="1073200" cy="692900"/>
          </a:xfrm>
          <a:prstGeom prst="rect"/>
          <a:noFill/>
          <a:ln>
            <a:noFill/>
          </a:ln>
        </p:spPr>
      </p:pic>
      <p:sp>
        <p:nvSpPr>
          <p:cNvPr id="1048740" name="Google Shape;347;p21"/>
          <p:cNvSpPr/>
          <p:nvPr/>
        </p:nvSpPr>
        <p:spPr>
          <a:xfrm>
            <a:off x="4361700" y="4208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4_1_1_1">
    <p:spTree>
      <p:nvGrpSpPr>
        <p:cNvPr id="122" name="Shape 348"/>
        <p:cNvGrpSpPr/>
        <p:nvPr/>
      </p:nvGrpSpPr>
      <p:grpSpPr>
        <a:xfrm>
          <a:off x="0" y="0"/>
          <a:ext cx="0" cy="0"/>
          <a:chOff x="0" y="0"/>
          <a:chExt cx="0" cy="0"/>
        </a:xfrm>
      </p:grpSpPr>
      <p:pic>
        <p:nvPicPr>
          <p:cNvPr id="2097241" name="Google Shape;349;p22"/>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22" name="Google Shape;350;p22"/>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23" name="Google Shape;351;p22"/>
          <p:cNvSpPr txBox="1"/>
          <p:nvPr>
            <p:ph type="title"/>
          </p:nvPr>
        </p:nvSpPr>
        <p:spPr>
          <a:xfrm>
            <a:off x="4498950" y="1919925"/>
            <a:ext cx="2798100" cy="618600"/>
          </a:xfrm>
          <a:prstGeom prst="rect"/>
        </p:spPr>
        <p:txBody>
          <a:bodyPr anchor="b" anchorCtr="0" bIns="91425" lIns="91425" rIns="91425" spcFirstLastPara="1" tIns="91425" wrap="square">
            <a:noAutofit/>
          </a:bodyPr>
          <a:lstStyle>
            <a:lvl1pPr algn="l"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048824" name="Google Shape;352;p22"/>
          <p:cNvSpPr txBox="1"/>
          <p:nvPr>
            <p:ph type="subTitle" idx="1"/>
          </p:nvPr>
        </p:nvSpPr>
        <p:spPr>
          <a:xfrm>
            <a:off x="4498950" y="2446210"/>
            <a:ext cx="2798100" cy="12129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25" name="Google Shape;353;p22"/>
          <p:cNvSpPr/>
          <p:nvPr/>
        </p:nvSpPr>
        <p:spPr>
          <a:xfrm>
            <a:off x="7994150" y="-1535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23" name="Google Shape;354;p22"/>
          <p:cNvGrpSpPr/>
          <p:nvPr/>
        </p:nvGrpSpPr>
        <p:grpSpPr>
          <a:xfrm>
            <a:off x="8580031" y="1860300"/>
            <a:ext cx="475588" cy="2490000"/>
            <a:chOff x="8580031" y="1860300"/>
            <a:chExt cx="475588" cy="2490000"/>
          </a:xfrm>
        </p:grpSpPr>
        <p:pic>
          <p:nvPicPr>
            <p:cNvPr id="2097242" name="Google Shape;355;p22"/>
            <p:cNvPicPr preferRelativeResize="0">
              <a:picLocks/>
            </p:cNvPicPr>
            <p:nvPr/>
          </p:nvPicPr>
          <p:blipFill>
            <a:blip xmlns:r="http://schemas.openxmlformats.org/officeDocument/2006/relationships" r:embed="rId2">
              <a:alphaModFix/>
            </a:blip>
            <a:stretch>
              <a:fillRect/>
            </a:stretch>
          </p:blipFill>
          <p:spPr>
            <a:xfrm>
              <a:off x="8580031" y="3905700"/>
              <a:ext cx="475588" cy="444600"/>
            </a:xfrm>
            <a:prstGeom prst="rect"/>
            <a:noFill/>
            <a:ln>
              <a:noFill/>
            </a:ln>
          </p:spPr>
        </p:pic>
        <p:sp>
          <p:nvSpPr>
            <p:cNvPr id="1048826" name="Google Shape;356;p22"/>
            <p:cNvSpPr/>
            <p:nvPr/>
          </p:nvSpPr>
          <p:spPr>
            <a:xfrm>
              <a:off x="8703675" y="18603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27" name="Google Shape;357;p22"/>
            <p:cNvSpPr/>
            <p:nvPr/>
          </p:nvSpPr>
          <p:spPr>
            <a:xfrm>
              <a:off x="8703675" y="40137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grpSp>
        <p:nvGrpSpPr>
          <p:cNvPr id="124" name="Google Shape;358;p22"/>
          <p:cNvGrpSpPr/>
          <p:nvPr/>
        </p:nvGrpSpPr>
        <p:grpSpPr>
          <a:xfrm>
            <a:off x="8597722" y="1500067"/>
            <a:ext cx="440066" cy="228529"/>
            <a:chOff x="304150" y="1012425"/>
            <a:chExt cx="7007425" cy="3639000"/>
          </a:xfrm>
        </p:grpSpPr>
        <p:sp>
          <p:nvSpPr>
            <p:cNvPr id="1048828" name="Google Shape;359;p22"/>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29" name="Google Shape;360;p22"/>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30" name="Google Shape;361;p22"/>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31" name="Google Shape;362;p22"/>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32" name="Google Shape;363;p22"/>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43" name="Google Shape;364;p22"/>
          <p:cNvPicPr preferRelativeResize="0">
            <a:picLocks/>
          </p:cNvPicPr>
          <p:nvPr/>
        </p:nvPicPr>
        <p:blipFill>
          <a:blip xmlns:r="http://schemas.openxmlformats.org/officeDocument/2006/relationships" r:embed="rId3">
            <a:alphaModFix/>
          </a:blip>
          <a:stretch>
            <a:fillRect/>
          </a:stretch>
        </p:blipFill>
        <p:spPr>
          <a:xfrm flipH="1">
            <a:off x="-576497" y="3622575"/>
            <a:ext cx="2423445" cy="2382002"/>
          </a:xfrm>
          <a:prstGeom prst="rect"/>
          <a:noFill/>
          <a:ln>
            <a:noFill/>
          </a:ln>
        </p:spPr>
      </p:pic>
      <p:pic>
        <p:nvPicPr>
          <p:cNvPr id="2097244" name="Google Shape;365;p22"/>
          <p:cNvPicPr preferRelativeResize="0">
            <a:picLocks/>
          </p:cNvPicPr>
          <p:nvPr/>
        </p:nvPicPr>
        <p:blipFill>
          <a:blip xmlns:r="http://schemas.openxmlformats.org/officeDocument/2006/relationships" r:embed="rId4">
            <a:alphaModFix/>
          </a:blip>
          <a:stretch>
            <a:fillRect/>
          </a:stretch>
        </p:blipFill>
        <p:spPr>
          <a:xfrm>
            <a:off x="490650" y="172850"/>
            <a:ext cx="825000" cy="594100"/>
          </a:xfrm>
          <a:prstGeom prst="rect"/>
          <a:noFill/>
          <a:ln>
            <a:noFill/>
          </a:ln>
        </p:spPr>
      </p:pic>
      <p:pic>
        <p:nvPicPr>
          <p:cNvPr id="2097245" name="Google Shape;366;p22"/>
          <p:cNvPicPr preferRelativeResize="0">
            <a:picLocks/>
          </p:cNvPicPr>
          <p:nvPr/>
        </p:nvPicPr>
        <p:blipFill>
          <a:blip xmlns:r="http://schemas.openxmlformats.org/officeDocument/2006/relationships" r:embed="rId5">
            <a:alphaModFix/>
          </a:blip>
          <a:stretch>
            <a:fillRect/>
          </a:stretch>
        </p:blipFill>
        <p:spPr>
          <a:xfrm rot="4">
            <a:off x="3497822" y="128335"/>
            <a:ext cx="1791649" cy="822328"/>
          </a:xfrm>
          <a:prstGeom prst="rect"/>
          <a:noFill/>
          <a:ln>
            <a:noFill/>
          </a:ln>
        </p:spPr>
      </p:pic>
      <p:pic>
        <p:nvPicPr>
          <p:cNvPr id="2097246" name="Google Shape;367;p22"/>
          <p:cNvPicPr preferRelativeResize="0">
            <a:picLocks/>
          </p:cNvPicPr>
          <p:nvPr/>
        </p:nvPicPr>
        <p:blipFill>
          <a:blip xmlns:r="http://schemas.openxmlformats.org/officeDocument/2006/relationships" r:embed="rId6">
            <a:alphaModFix/>
          </a:blip>
          <a:stretch>
            <a:fillRect/>
          </a:stretch>
        </p:blipFill>
        <p:spPr>
          <a:xfrm>
            <a:off x="185775" y="2140000"/>
            <a:ext cx="1073200" cy="692900"/>
          </a:xfrm>
          <a:prstGeom prst="rect"/>
          <a:noFill/>
          <a:ln>
            <a:noFill/>
          </a:ln>
        </p:spPr>
      </p:pic>
      <p:sp>
        <p:nvSpPr>
          <p:cNvPr id="1048833" name="Google Shape;368;p22"/>
          <p:cNvSpPr/>
          <p:nvPr/>
        </p:nvSpPr>
        <p:spPr>
          <a:xfrm>
            <a:off x="5786900" y="44853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CUSTOM_4_1_1_1_1">
    <p:spTree>
      <p:nvGrpSpPr>
        <p:cNvPr id="125" name="Shape 369"/>
        <p:cNvGrpSpPr/>
        <p:nvPr/>
      </p:nvGrpSpPr>
      <p:grpSpPr>
        <a:xfrm>
          <a:off x="0" y="0"/>
          <a:ext cx="0" cy="0"/>
          <a:chOff x="0" y="0"/>
          <a:chExt cx="0" cy="0"/>
        </a:xfrm>
      </p:grpSpPr>
      <p:pic>
        <p:nvPicPr>
          <p:cNvPr id="2097247" name="Google Shape;370;p23"/>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34" name="Google Shape;371;p23"/>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35" name="Google Shape;372;p23"/>
          <p:cNvSpPr txBox="1"/>
          <p:nvPr>
            <p:ph type="title"/>
          </p:nvPr>
        </p:nvSpPr>
        <p:spPr>
          <a:xfrm>
            <a:off x="2149950" y="1886474"/>
            <a:ext cx="2798100" cy="650100"/>
          </a:xfrm>
          <a:prstGeom prst="rect"/>
        </p:spPr>
        <p:txBody>
          <a:bodyPr anchor="b" anchorCtr="0" bIns="91425" lIns="91425" rIns="91425" spcFirstLastPara="1" tIns="91425" wrap="square">
            <a:noAutofit/>
          </a:bodyPr>
          <a:lstStyle>
            <a:lvl1pPr algn="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048836" name="Google Shape;373;p23"/>
          <p:cNvSpPr txBox="1"/>
          <p:nvPr>
            <p:ph type="subTitle" idx="1"/>
          </p:nvPr>
        </p:nvSpPr>
        <p:spPr>
          <a:xfrm>
            <a:off x="2149950" y="2444025"/>
            <a:ext cx="2798100" cy="1212900"/>
          </a:xfrm>
          <a:prstGeom prst="rect"/>
        </p:spPr>
        <p:txBody>
          <a:bodyPr anchor="t" anchorCtr="0" bIns="91425" lIns="91425" rIns="91425" spcFirstLastPara="1" tIns="91425" wrap="square">
            <a:noAutofit/>
          </a:bodyPr>
          <a:lstStyle>
            <a:lvl1pPr algn="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37" name="Google Shape;374;p23"/>
          <p:cNvSpPr/>
          <p:nvPr/>
        </p:nvSpPr>
        <p:spPr>
          <a:xfrm>
            <a:off x="0" y="417300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48" name="Google Shape;375;p23"/>
          <p:cNvPicPr preferRelativeResize="0">
            <a:picLocks/>
          </p:cNvPicPr>
          <p:nvPr/>
        </p:nvPicPr>
        <p:blipFill>
          <a:blip xmlns:r="http://schemas.openxmlformats.org/officeDocument/2006/relationships" r:embed="rId2">
            <a:alphaModFix/>
          </a:blip>
          <a:stretch>
            <a:fillRect/>
          </a:stretch>
        </p:blipFill>
        <p:spPr>
          <a:xfrm>
            <a:off x="337275" y="2488025"/>
            <a:ext cx="255550" cy="634550"/>
          </a:xfrm>
          <a:prstGeom prst="rect"/>
          <a:noFill/>
          <a:ln>
            <a:noFill/>
          </a:ln>
        </p:spPr>
      </p:pic>
      <p:grpSp>
        <p:nvGrpSpPr>
          <p:cNvPr id="126" name="Google Shape;376;p23"/>
          <p:cNvGrpSpPr/>
          <p:nvPr/>
        </p:nvGrpSpPr>
        <p:grpSpPr>
          <a:xfrm>
            <a:off x="592825" y="33781"/>
            <a:ext cx="2490000" cy="475588"/>
            <a:chOff x="592825" y="33781"/>
            <a:chExt cx="2490000" cy="475588"/>
          </a:xfrm>
        </p:grpSpPr>
        <p:pic>
          <p:nvPicPr>
            <p:cNvPr id="2097249" name="Google Shape;377;p23"/>
            <p:cNvPicPr preferRelativeResize="0">
              <a:picLocks/>
            </p:cNvPicPr>
            <p:nvPr/>
          </p:nvPicPr>
          <p:blipFill>
            <a:blip xmlns:r="http://schemas.openxmlformats.org/officeDocument/2006/relationships" r:embed="rId3">
              <a:alphaModFix/>
            </a:blip>
            <a:stretch>
              <a:fillRect/>
            </a:stretch>
          </p:blipFill>
          <p:spPr>
            <a:xfrm rot="-5400000">
              <a:off x="2622731" y="49275"/>
              <a:ext cx="475588" cy="444600"/>
            </a:xfrm>
            <a:prstGeom prst="rect"/>
            <a:noFill/>
            <a:ln>
              <a:noFill/>
            </a:ln>
          </p:spPr>
        </p:pic>
        <p:sp>
          <p:nvSpPr>
            <p:cNvPr id="1048838" name="Google Shape;378;p23"/>
            <p:cNvSpPr/>
            <p:nvPr/>
          </p:nvSpPr>
          <p:spPr>
            <a:xfrm rot="-5400000">
              <a:off x="1669675" y="-919425"/>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39" name="Google Shape;379;p23"/>
            <p:cNvSpPr/>
            <p:nvPr/>
          </p:nvSpPr>
          <p:spPr>
            <a:xfrm rot="-5400000">
              <a:off x="2746375" y="157275"/>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50" name="Google Shape;380;p23"/>
          <p:cNvPicPr preferRelativeResize="0">
            <a:picLocks/>
          </p:cNvPicPr>
          <p:nvPr/>
        </p:nvPicPr>
        <p:blipFill>
          <a:blip xmlns:r="http://schemas.openxmlformats.org/officeDocument/2006/relationships" r:embed="rId4">
            <a:alphaModFix/>
          </a:blip>
          <a:stretch>
            <a:fillRect/>
          </a:stretch>
        </p:blipFill>
        <p:spPr>
          <a:xfrm>
            <a:off x="5170800" y="-26900"/>
            <a:ext cx="1073200" cy="692900"/>
          </a:xfrm>
          <a:prstGeom prst="rect"/>
          <a:noFill/>
          <a:ln>
            <a:noFill/>
          </a:ln>
        </p:spPr>
      </p:pic>
      <p:pic>
        <p:nvPicPr>
          <p:cNvPr id="2097251" name="Google Shape;381;p23"/>
          <p:cNvPicPr preferRelativeResize="0">
            <a:picLocks/>
          </p:cNvPicPr>
          <p:nvPr/>
        </p:nvPicPr>
        <p:blipFill>
          <a:blip xmlns:r="http://schemas.openxmlformats.org/officeDocument/2006/relationships" r:embed="rId5">
            <a:alphaModFix/>
          </a:blip>
          <a:stretch>
            <a:fillRect/>
          </a:stretch>
        </p:blipFill>
        <p:spPr>
          <a:xfrm>
            <a:off x="7408928" y="3667550"/>
            <a:ext cx="2423445" cy="2382002"/>
          </a:xfrm>
          <a:prstGeom prst="rect"/>
          <a:noFill/>
          <a:ln>
            <a:noFill/>
          </a:ln>
        </p:spPr>
      </p:pic>
      <p:pic>
        <p:nvPicPr>
          <p:cNvPr id="2097252" name="Google Shape;382;p23"/>
          <p:cNvPicPr preferRelativeResize="0">
            <a:picLocks/>
          </p:cNvPicPr>
          <p:nvPr/>
        </p:nvPicPr>
        <p:blipFill>
          <a:blip xmlns:r="http://schemas.openxmlformats.org/officeDocument/2006/relationships" r:embed="rId6">
            <a:alphaModFix/>
          </a:blip>
          <a:stretch>
            <a:fillRect/>
          </a:stretch>
        </p:blipFill>
        <p:spPr>
          <a:xfrm rot="6167967" flipH="1">
            <a:off x="7273446" y="944685"/>
            <a:ext cx="1791651" cy="822328"/>
          </a:xfrm>
          <a:prstGeom prst="rect"/>
          <a:noFill/>
          <a:ln>
            <a:noFill/>
          </a:ln>
        </p:spPr>
      </p:pic>
      <p:sp>
        <p:nvSpPr>
          <p:cNvPr id="1048840" name="Google Shape;383;p23"/>
          <p:cNvSpPr/>
          <p:nvPr/>
        </p:nvSpPr>
        <p:spPr>
          <a:xfrm>
            <a:off x="3372125" y="44777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6">
    <p:spTree>
      <p:nvGrpSpPr>
        <p:cNvPr id="142" name="Shape 384"/>
        <p:cNvGrpSpPr/>
        <p:nvPr/>
      </p:nvGrpSpPr>
      <p:grpSpPr>
        <a:xfrm>
          <a:off x="0" y="0"/>
          <a:ext cx="0" cy="0"/>
          <a:chOff x="0" y="0"/>
          <a:chExt cx="0" cy="0"/>
        </a:xfrm>
      </p:grpSpPr>
      <p:pic>
        <p:nvPicPr>
          <p:cNvPr id="2097285" name="Google Shape;385;p24"/>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910" name="Google Shape;386;p24"/>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11" name="Google Shape;387;p24"/>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048912" name="Google Shape;388;p24"/>
          <p:cNvSpPr txBox="1"/>
          <p:nvPr>
            <p:ph type="subTitle" idx="1"/>
          </p:nvPr>
        </p:nvSpPr>
        <p:spPr>
          <a:xfrm>
            <a:off x="1163450" y="2971900"/>
            <a:ext cx="3198900" cy="12129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913" name="Google Shape;389;p24"/>
          <p:cNvSpPr txBox="1"/>
          <p:nvPr>
            <p:ph type="subTitle" idx="2"/>
          </p:nvPr>
        </p:nvSpPr>
        <p:spPr>
          <a:xfrm>
            <a:off x="4781600" y="2971900"/>
            <a:ext cx="3198900" cy="12129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914" name="Google Shape;390;p24"/>
          <p:cNvSpPr txBox="1"/>
          <p:nvPr>
            <p:ph type="subTitle" idx="3"/>
          </p:nvPr>
        </p:nvSpPr>
        <p:spPr>
          <a:xfrm>
            <a:off x="1163450" y="2564425"/>
            <a:ext cx="31989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915" name="Google Shape;391;p24"/>
          <p:cNvSpPr txBox="1"/>
          <p:nvPr>
            <p:ph type="subTitle" idx="4"/>
          </p:nvPr>
        </p:nvSpPr>
        <p:spPr>
          <a:xfrm>
            <a:off x="4781606" y="2564425"/>
            <a:ext cx="31989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pic>
        <p:nvPicPr>
          <p:cNvPr id="2097286" name="Google Shape;392;p24"/>
          <p:cNvPicPr preferRelativeResize="0">
            <a:picLocks/>
          </p:cNvPicPr>
          <p:nvPr/>
        </p:nvPicPr>
        <p:blipFill>
          <a:blip xmlns:r="http://schemas.openxmlformats.org/officeDocument/2006/relationships" r:embed="rId2">
            <a:alphaModFix/>
          </a:blip>
          <a:stretch>
            <a:fillRect/>
          </a:stretch>
        </p:blipFill>
        <p:spPr>
          <a:xfrm rot="10799996" flipH="1">
            <a:off x="2651509" y="4710260"/>
            <a:ext cx="1791649" cy="822328"/>
          </a:xfrm>
          <a:prstGeom prst="rect"/>
          <a:noFill/>
          <a:ln>
            <a:noFill/>
          </a:ln>
        </p:spPr>
      </p:pic>
      <p:sp>
        <p:nvSpPr>
          <p:cNvPr id="1048916" name="Google Shape;393;p24"/>
          <p:cNvSpPr/>
          <p:nvPr/>
        </p:nvSpPr>
        <p:spPr>
          <a:xfrm>
            <a:off x="-27925" y="4173000"/>
            <a:ext cx="7503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17" name="Google Shape;394;p24"/>
          <p:cNvSpPr/>
          <p:nvPr/>
        </p:nvSpPr>
        <p:spPr>
          <a:xfrm>
            <a:off x="6372300" y="4752475"/>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43" name="Google Shape;395;p24"/>
          <p:cNvGrpSpPr/>
          <p:nvPr/>
        </p:nvGrpSpPr>
        <p:grpSpPr>
          <a:xfrm>
            <a:off x="8565881" y="1326900"/>
            <a:ext cx="475588" cy="2490000"/>
            <a:chOff x="8565881" y="1326900"/>
            <a:chExt cx="475588" cy="2490000"/>
          </a:xfrm>
        </p:grpSpPr>
        <p:pic>
          <p:nvPicPr>
            <p:cNvPr id="2097287" name="Google Shape;396;p24"/>
            <p:cNvPicPr preferRelativeResize="0">
              <a:picLocks/>
            </p:cNvPicPr>
            <p:nvPr/>
          </p:nvPicPr>
          <p:blipFill>
            <a:blip xmlns:r="http://schemas.openxmlformats.org/officeDocument/2006/relationships" r:embed="rId3">
              <a:alphaModFix/>
            </a:blip>
            <a:stretch>
              <a:fillRect/>
            </a:stretch>
          </p:blipFill>
          <p:spPr>
            <a:xfrm>
              <a:off x="8565881" y="3372300"/>
              <a:ext cx="475588" cy="444600"/>
            </a:xfrm>
            <a:prstGeom prst="rect"/>
            <a:noFill/>
            <a:ln>
              <a:noFill/>
            </a:ln>
          </p:spPr>
        </p:pic>
        <p:sp>
          <p:nvSpPr>
            <p:cNvPr id="1048918" name="Google Shape;397;p24"/>
            <p:cNvSpPr/>
            <p:nvPr/>
          </p:nvSpPr>
          <p:spPr>
            <a:xfrm>
              <a:off x="8689525" y="13269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19" name="Google Shape;398;p24"/>
            <p:cNvSpPr/>
            <p:nvPr/>
          </p:nvSpPr>
          <p:spPr>
            <a:xfrm>
              <a:off x="8689525" y="34803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88" name="Google Shape;399;p24"/>
          <p:cNvPicPr preferRelativeResize="0">
            <a:picLocks/>
          </p:cNvPicPr>
          <p:nvPr/>
        </p:nvPicPr>
        <p:blipFill>
          <a:blip xmlns:r="http://schemas.openxmlformats.org/officeDocument/2006/relationships" r:embed="rId4">
            <a:alphaModFix/>
          </a:blip>
          <a:stretch>
            <a:fillRect/>
          </a:stretch>
        </p:blipFill>
        <p:spPr>
          <a:xfrm>
            <a:off x="287550" y="2419950"/>
            <a:ext cx="255550" cy="634550"/>
          </a:xfrm>
          <a:prstGeom prst="rect"/>
          <a:noFill/>
          <a:ln>
            <a:noFill/>
          </a:ln>
        </p:spPr>
      </p:pic>
      <p:grpSp>
        <p:nvGrpSpPr>
          <p:cNvPr id="144" name="Google Shape;400;p24"/>
          <p:cNvGrpSpPr/>
          <p:nvPr/>
        </p:nvGrpSpPr>
        <p:grpSpPr>
          <a:xfrm>
            <a:off x="8583572" y="966667"/>
            <a:ext cx="440066" cy="228529"/>
            <a:chOff x="304150" y="1012425"/>
            <a:chExt cx="7007425" cy="3639000"/>
          </a:xfrm>
        </p:grpSpPr>
        <p:sp>
          <p:nvSpPr>
            <p:cNvPr id="1048920" name="Google Shape;401;p24"/>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21" name="Google Shape;402;p24"/>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22" name="Google Shape;403;p24"/>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23" name="Google Shape;404;p24"/>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24" name="Google Shape;405;p24"/>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2">
  <p:cSld name="CUSTOM_6_1">
    <p:spTree>
      <p:nvGrpSpPr>
        <p:cNvPr id="85" name="Shape 406"/>
        <p:cNvGrpSpPr/>
        <p:nvPr/>
      </p:nvGrpSpPr>
      <p:grpSpPr>
        <a:xfrm>
          <a:off x="0" y="0"/>
          <a:ext cx="0" cy="0"/>
          <a:chOff x="0" y="0"/>
          <a:chExt cx="0" cy="0"/>
        </a:xfrm>
      </p:grpSpPr>
      <p:pic>
        <p:nvPicPr>
          <p:cNvPr id="2097174" name="Google Shape;407;p25"/>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657" name="Google Shape;408;p25"/>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58" name="Google Shape;409;p25"/>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048659" name="Google Shape;410;p25"/>
          <p:cNvSpPr txBox="1"/>
          <p:nvPr>
            <p:ph type="subTitle" idx="1"/>
          </p:nvPr>
        </p:nvSpPr>
        <p:spPr>
          <a:xfrm>
            <a:off x="1342213" y="3641274"/>
            <a:ext cx="2706900" cy="6717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660" name="Google Shape;411;p25"/>
          <p:cNvSpPr txBox="1"/>
          <p:nvPr>
            <p:ph type="subTitle" idx="2"/>
          </p:nvPr>
        </p:nvSpPr>
        <p:spPr>
          <a:xfrm>
            <a:off x="5094889" y="3641274"/>
            <a:ext cx="2706900" cy="6717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661" name="Google Shape;412;p25"/>
          <p:cNvSpPr txBox="1"/>
          <p:nvPr>
            <p:ph type="subTitle" idx="3"/>
          </p:nvPr>
        </p:nvSpPr>
        <p:spPr>
          <a:xfrm>
            <a:off x="1342213" y="3175125"/>
            <a:ext cx="27069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662" name="Google Shape;413;p25"/>
          <p:cNvSpPr txBox="1"/>
          <p:nvPr>
            <p:ph type="subTitle" idx="4"/>
          </p:nvPr>
        </p:nvSpPr>
        <p:spPr>
          <a:xfrm>
            <a:off x="5094897" y="3175125"/>
            <a:ext cx="27069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pic>
        <p:nvPicPr>
          <p:cNvPr id="2097175" name="Google Shape;414;p25"/>
          <p:cNvPicPr preferRelativeResize="0">
            <a:picLocks/>
          </p:cNvPicPr>
          <p:nvPr/>
        </p:nvPicPr>
        <p:blipFill>
          <a:blip xmlns:r="http://schemas.openxmlformats.org/officeDocument/2006/relationships" r:embed="rId2">
            <a:alphaModFix/>
          </a:blip>
          <a:stretch>
            <a:fillRect/>
          </a:stretch>
        </p:blipFill>
        <p:spPr>
          <a:xfrm rot="9619177" flipH="1">
            <a:off x="3919047" y="4348260"/>
            <a:ext cx="1791650" cy="822328"/>
          </a:xfrm>
          <a:prstGeom prst="rect"/>
          <a:noFill/>
          <a:ln>
            <a:noFill/>
          </a:ln>
        </p:spPr>
      </p:pic>
      <p:sp>
        <p:nvSpPr>
          <p:cNvPr id="1048663" name="Google Shape;415;p25"/>
          <p:cNvSpPr/>
          <p:nvPr/>
        </p:nvSpPr>
        <p:spPr>
          <a:xfrm>
            <a:off x="7994150" y="-57780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86" name="Google Shape;416;p25"/>
          <p:cNvGrpSpPr/>
          <p:nvPr/>
        </p:nvGrpSpPr>
        <p:grpSpPr>
          <a:xfrm>
            <a:off x="8580031" y="1860300"/>
            <a:ext cx="475588" cy="2490000"/>
            <a:chOff x="8580031" y="1860300"/>
            <a:chExt cx="475588" cy="2490000"/>
          </a:xfrm>
        </p:grpSpPr>
        <p:pic>
          <p:nvPicPr>
            <p:cNvPr id="2097176" name="Google Shape;417;p25"/>
            <p:cNvPicPr preferRelativeResize="0">
              <a:picLocks/>
            </p:cNvPicPr>
            <p:nvPr/>
          </p:nvPicPr>
          <p:blipFill>
            <a:blip xmlns:r="http://schemas.openxmlformats.org/officeDocument/2006/relationships" r:embed="rId3">
              <a:alphaModFix/>
            </a:blip>
            <a:stretch>
              <a:fillRect/>
            </a:stretch>
          </p:blipFill>
          <p:spPr>
            <a:xfrm>
              <a:off x="8580031" y="3905700"/>
              <a:ext cx="475588" cy="444600"/>
            </a:xfrm>
            <a:prstGeom prst="rect"/>
            <a:noFill/>
            <a:ln>
              <a:noFill/>
            </a:ln>
          </p:spPr>
        </p:pic>
        <p:sp>
          <p:nvSpPr>
            <p:cNvPr id="1048664" name="Google Shape;418;p25"/>
            <p:cNvSpPr/>
            <p:nvPr/>
          </p:nvSpPr>
          <p:spPr>
            <a:xfrm>
              <a:off x="8703675" y="18603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65" name="Google Shape;419;p25"/>
            <p:cNvSpPr/>
            <p:nvPr/>
          </p:nvSpPr>
          <p:spPr>
            <a:xfrm>
              <a:off x="8703675" y="40137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grpSp>
        <p:nvGrpSpPr>
          <p:cNvPr id="87" name="Google Shape;420;p25"/>
          <p:cNvGrpSpPr/>
          <p:nvPr/>
        </p:nvGrpSpPr>
        <p:grpSpPr>
          <a:xfrm>
            <a:off x="8597722" y="1500067"/>
            <a:ext cx="440066" cy="228529"/>
            <a:chOff x="304150" y="1012425"/>
            <a:chExt cx="7007425" cy="3639000"/>
          </a:xfrm>
        </p:grpSpPr>
        <p:sp>
          <p:nvSpPr>
            <p:cNvPr id="1048666" name="Google Shape;421;p25"/>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67" name="Google Shape;422;p25"/>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68" name="Google Shape;423;p25"/>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69" name="Google Shape;424;p25"/>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70" name="Google Shape;425;p25"/>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177" name="Google Shape;426;p25"/>
          <p:cNvPicPr preferRelativeResize="0">
            <a:picLocks/>
          </p:cNvPicPr>
          <p:nvPr/>
        </p:nvPicPr>
        <p:blipFill>
          <a:blip xmlns:r="http://schemas.openxmlformats.org/officeDocument/2006/relationships" r:embed="rId4">
            <a:alphaModFix/>
          </a:blip>
          <a:stretch>
            <a:fillRect/>
          </a:stretch>
        </p:blipFill>
        <p:spPr>
          <a:xfrm rot="5400000">
            <a:off x="5442700" y="-109975"/>
            <a:ext cx="255550" cy="634550"/>
          </a:xfrm>
          <a:prstGeom prst="rect"/>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3">
  <p:cSld name="CUSTOM_9">
    <p:spTree>
      <p:nvGrpSpPr>
        <p:cNvPr id="64" name="Shape 427"/>
        <p:cNvGrpSpPr/>
        <p:nvPr/>
      </p:nvGrpSpPr>
      <p:grpSpPr>
        <a:xfrm>
          <a:off x="0" y="0"/>
          <a:ext cx="0" cy="0"/>
          <a:chOff x="0" y="0"/>
          <a:chExt cx="0" cy="0"/>
        </a:xfrm>
      </p:grpSpPr>
      <p:sp>
        <p:nvSpPr>
          <p:cNvPr id="1048614" name="Google Shape;428;p26"/>
          <p:cNvSpPr txBox="1"/>
          <p:nvPr>
            <p:ph type="body" idx="1"/>
          </p:nvPr>
        </p:nvSpPr>
        <p:spPr>
          <a:xfrm>
            <a:off x="722375" y="1187600"/>
            <a:ext cx="3784200" cy="3416400"/>
          </a:xfrm>
          <a:prstGeom prst="rect"/>
        </p:spPr>
        <p:txBody>
          <a:bodyPr anchor="t" anchorCtr="0" bIns="91425" lIns="91425" rIns="91425" spcFirstLastPara="1" tIns="91425" wrap="square">
            <a:noAutofit/>
          </a:bodyPr>
          <a:lstStyle>
            <a:lvl1pPr indent="-317500" lvl="0" marL="457200" rtl="0">
              <a:spcBef>
                <a:spcPts val="0"/>
              </a:spcBef>
              <a:spcAft>
                <a:spcPts val="0"/>
              </a:spcAft>
              <a:buClr>
                <a:schemeClr val="dk2"/>
              </a:buClr>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1048615" name="Google Shape;429;p26"/>
          <p:cNvSpPr txBox="1"/>
          <p:nvPr>
            <p:ph type="body" idx="2"/>
          </p:nvPr>
        </p:nvSpPr>
        <p:spPr>
          <a:xfrm>
            <a:off x="4637375" y="1187600"/>
            <a:ext cx="3784200" cy="3416400"/>
          </a:xfrm>
          <a:prstGeom prst="rect"/>
        </p:spPr>
        <p:txBody>
          <a:bodyPr anchor="t" anchorCtr="0" bIns="91425" lIns="91425" rIns="91425" spcFirstLastPara="1" tIns="91425" wrap="square">
            <a:noAutofit/>
          </a:bodyPr>
          <a:lstStyle>
            <a:lvl1pPr indent="-317500" lvl="0" marL="457200" rtl="0">
              <a:spcBef>
                <a:spcPts val="0"/>
              </a:spcBef>
              <a:spcAft>
                <a:spcPts val="0"/>
              </a:spcAft>
              <a:buClr>
                <a:schemeClr val="dk2"/>
              </a:buClr>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pic>
        <p:nvPicPr>
          <p:cNvPr id="2097159" name="Google Shape;430;p26"/>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616" name="Google Shape;431;p26"/>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17" name="Google Shape;432;p26"/>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048618" name="Google Shape;433;p26"/>
          <p:cNvSpPr/>
          <p:nvPr/>
        </p:nvSpPr>
        <p:spPr>
          <a:xfrm>
            <a:off x="7994150" y="-561475"/>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19" name="Google Shape;434;p26"/>
          <p:cNvSpPr/>
          <p:nvPr/>
        </p:nvSpPr>
        <p:spPr>
          <a:xfrm>
            <a:off x="1435675" y="4787825"/>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65" name="Google Shape;435;p26"/>
          <p:cNvGrpSpPr/>
          <p:nvPr/>
        </p:nvGrpSpPr>
        <p:grpSpPr>
          <a:xfrm>
            <a:off x="115881" y="769250"/>
            <a:ext cx="475588" cy="2490000"/>
            <a:chOff x="115881" y="769250"/>
            <a:chExt cx="475588" cy="2490000"/>
          </a:xfrm>
        </p:grpSpPr>
        <p:pic>
          <p:nvPicPr>
            <p:cNvPr id="2097160" name="Google Shape;436;p26"/>
            <p:cNvPicPr preferRelativeResize="0">
              <a:picLocks/>
            </p:cNvPicPr>
            <p:nvPr/>
          </p:nvPicPr>
          <p:blipFill>
            <a:blip xmlns:r="http://schemas.openxmlformats.org/officeDocument/2006/relationships" r:embed="rId2">
              <a:alphaModFix/>
            </a:blip>
            <a:stretch>
              <a:fillRect/>
            </a:stretch>
          </p:blipFill>
          <p:spPr>
            <a:xfrm>
              <a:off x="115881" y="2814650"/>
              <a:ext cx="475588" cy="444600"/>
            </a:xfrm>
            <a:prstGeom prst="rect"/>
            <a:noFill/>
            <a:ln>
              <a:noFill/>
            </a:ln>
          </p:spPr>
        </p:pic>
        <p:sp>
          <p:nvSpPr>
            <p:cNvPr id="1048620" name="Google Shape;437;p26"/>
            <p:cNvSpPr/>
            <p:nvPr/>
          </p:nvSpPr>
          <p:spPr>
            <a:xfrm>
              <a:off x="239525" y="76925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21" name="Google Shape;438;p26"/>
            <p:cNvSpPr/>
            <p:nvPr/>
          </p:nvSpPr>
          <p:spPr>
            <a:xfrm>
              <a:off x="239525" y="292265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161" name="Google Shape;439;p26"/>
          <p:cNvPicPr preferRelativeResize="0">
            <a:picLocks/>
          </p:cNvPicPr>
          <p:nvPr/>
        </p:nvPicPr>
        <p:blipFill>
          <a:blip xmlns:r="http://schemas.openxmlformats.org/officeDocument/2006/relationships" r:embed="rId3">
            <a:alphaModFix/>
          </a:blip>
          <a:stretch>
            <a:fillRect/>
          </a:stretch>
        </p:blipFill>
        <p:spPr>
          <a:xfrm>
            <a:off x="1389400" y="-283875"/>
            <a:ext cx="1073200" cy="692900"/>
          </a:xfrm>
          <a:prstGeom prst="rect"/>
          <a:noFill/>
          <a:ln>
            <a:noFill/>
          </a:ln>
        </p:spPr>
      </p:pic>
      <p:pic>
        <p:nvPicPr>
          <p:cNvPr id="2097162" name="Google Shape;440;p26"/>
          <p:cNvPicPr preferRelativeResize="0">
            <a:picLocks/>
          </p:cNvPicPr>
          <p:nvPr/>
        </p:nvPicPr>
        <p:blipFill>
          <a:blip xmlns:r="http://schemas.openxmlformats.org/officeDocument/2006/relationships" r:embed="rId4">
            <a:alphaModFix/>
          </a:blip>
          <a:stretch>
            <a:fillRect/>
          </a:stretch>
        </p:blipFill>
        <p:spPr>
          <a:xfrm rot="5400000">
            <a:off x="5910300" y="-85175"/>
            <a:ext cx="255550" cy="634550"/>
          </a:xfrm>
          <a:prstGeom prst="rect"/>
          <a:noFill/>
          <a:ln>
            <a:noFill/>
          </a:ln>
        </p:spPr>
      </p:pic>
      <p:grpSp>
        <p:nvGrpSpPr>
          <p:cNvPr id="66" name="Google Shape;441;p26"/>
          <p:cNvGrpSpPr/>
          <p:nvPr/>
        </p:nvGrpSpPr>
        <p:grpSpPr>
          <a:xfrm>
            <a:off x="133572" y="409017"/>
            <a:ext cx="440066" cy="228529"/>
            <a:chOff x="304150" y="1012425"/>
            <a:chExt cx="7007425" cy="3639000"/>
          </a:xfrm>
        </p:grpSpPr>
        <p:sp>
          <p:nvSpPr>
            <p:cNvPr id="1048622" name="Google Shape;442;p26"/>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23" name="Google Shape;443;p26"/>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24" name="Google Shape;444;p26"/>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25" name="Google Shape;445;p26"/>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26" name="Google Shape;446;p26"/>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30" name="Shape 447"/>
        <p:cNvGrpSpPr/>
        <p:nvPr/>
      </p:nvGrpSpPr>
      <p:grpSpPr>
        <a:xfrm>
          <a:off x="0" y="0"/>
          <a:ext cx="0" cy="0"/>
          <a:chOff x="0" y="0"/>
          <a:chExt cx="0" cy="0"/>
        </a:xfrm>
      </p:grpSpPr>
      <p:pic>
        <p:nvPicPr>
          <p:cNvPr id="2097260" name="Google Shape;448;p27"/>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51" name="Google Shape;449;p27"/>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52" name="Google Shape;450;p27"/>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048853" name="Google Shape;451;p27"/>
          <p:cNvSpPr txBox="1"/>
          <p:nvPr>
            <p:ph type="subTitle" idx="1"/>
          </p:nvPr>
        </p:nvSpPr>
        <p:spPr>
          <a:xfrm>
            <a:off x="874775" y="2968399"/>
            <a:ext cx="2369400" cy="9864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54" name="Google Shape;452;p27"/>
          <p:cNvSpPr txBox="1"/>
          <p:nvPr>
            <p:ph type="subTitle" idx="2"/>
          </p:nvPr>
        </p:nvSpPr>
        <p:spPr>
          <a:xfrm>
            <a:off x="874775" y="2564425"/>
            <a:ext cx="23694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855" name="Google Shape;453;p27"/>
          <p:cNvSpPr txBox="1"/>
          <p:nvPr>
            <p:ph type="subTitle" idx="3"/>
          </p:nvPr>
        </p:nvSpPr>
        <p:spPr>
          <a:xfrm>
            <a:off x="3387300" y="2968399"/>
            <a:ext cx="2369400" cy="9864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56" name="Google Shape;454;p27"/>
          <p:cNvSpPr txBox="1"/>
          <p:nvPr>
            <p:ph type="subTitle" idx="4"/>
          </p:nvPr>
        </p:nvSpPr>
        <p:spPr>
          <a:xfrm>
            <a:off x="3387300" y="2564425"/>
            <a:ext cx="23694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857" name="Google Shape;455;p27"/>
          <p:cNvSpPr txBox="1"/>
          <p:nvPr>
            <p:ph type="subTitle" idx="5"/>
          </p:nvPr>
        </p:nvSpPr>
        <p:spPr>
          <a:xfrm>
            <a:off x="5899825" y="2968399"/>
            <a:ext cx="2369400" cy="9864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58" name="Google Shape;456;p27"/>
          <p:cNvSpPr txBox="1"/>
          <p:nvPr>
            <p:ph type="subTitle" idx="6"/>
          </p:nvPr>
        </p:nvSpPr>
        <p:spPr>
          <a:xfrm>
            <a:off x="5899825" y="2564425"/>
            <a:ext cx="23694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pic>
        <p:nvPicPr>
          <p:cNvPr id="2097261" name="Google Shape;457;p27"/>
          <p:cNvPicPr preferRelativeResize="0">
            <a:picLocks/>
          </p:cNvPicPr>
          <p:nvPr/>
        </p:nvPicPr>
        <p:blipFill>
          <a:blip xmlns:r="http://schemas.openxmlformats.org/officeDocument/2006/relationships" r:embed="rId2">
            <a:alphaModFix/>
          </a:blip>
          <a:stretch>
            <a:fillRect/>
          </a:stretch>
        </p:blipFill>
        <p:spPr>
          <a:xfrm>
            <a:off x="7823975" y="-104225"/>
            <a:ext cx="825000" cy="594100"/>
          </a:xfrm>
          <a:prstGeom prst="rect"/>
          <a:noFill/>
          <a:ln>
            <a:noFill/>
          </a:ln>
        </p:spPr>
      </p:pic>
      <p:pic>
        <p:nvPicPr>
          <p:cNvPr id="2097262" name="Google Shape;458;p27"/>
          <p:cNvPicPr preferRelativeResize="0">
            <a:picLocks/>
          </p:cNvPicPr>
          <p:nvPr/>
        </p:nvPicPr>
        <p:blipFill>
          <a:blip xmlns:r="http://schemas.openxmlformats.org/officeDocument/2006/relationships" r:embed="rId3">
            <a:alphaModFix/>
          </a:blip>
          <a:stretch>
            <a:fillRect/>
          </a:stretch>
        </p:blipFill>
        <p:spPr>
          <a:xfrm rot="-434991" flipH="1">
            <a:off x="2565547" y="-288089"/>
            <a:ext cx="1791649" cy="822328"/>
          </a:xfrm>
          <a:prstGeom prst="rect"/>
          <a:noFill/>
          <a:ln>
            <a:noFill/>
          </a:ln>
        </p:spPr>
      </p:pic>
      <p:sp>
        <p:nvSpPr>
          <p:cNvPr id="1048859" name="Google Shape;459;p27"/>
          <p:cNvSpPr/>
          <p:nvPr/>
        </p:nvSpPr>
        <p:spPr>
          <a:xfrm>
            <a:off x="-8200" y="0"/>
            <a:ext cx="6345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63" name="Google Shape;460;p27"/>
          <p:cNvPicPr preferRelativeResize="0">
            <a:picLocks/>
          </p:cNvPicPr>
          <p:nvPr/>
        </p:nvPicPr>
        <p:blipFill>
          <a:blip xmlns:r="http://schemas.openxmlformats.org/officeDocument/2006/relationships" r:embed="rId4">
            <a:alphaModFix/>
          </a:blip>
          <a:stretch>
            <a:fillRect/>
          </a:stretch>
        </p:blipFill>
        <p:spPr>
          <a:xfrm>
            <a:off x="8202775" y="4257550"/>
            <a:ext cx="1073200" cy="692900"/>
          </a:xfrm>
          <a:prstGeom prst="rect"/>
          <a:noFill/>
          <a:ln>
            <a:noFill/>
          </a:ln>
        </p:spPr>
      </p:pic>
      <p:pic>
        <p:nvPicPr>
          <p:cNvPr id="2097264" name="Google Shape;461;p27"/>
          <p:cNvPicPr preferRelativeResize="0">
            <a:picLocks/>
          </p:cNvPicPr>
          <p:nvPr/>
        </p:nvPicPr>
        <p:blipFill>
          <a:blip xmlns:r="http://schemas.openxmlformats.org/officeDocument/2006/relationships" r:embed="rId5">
            <a:alphaModFix/>
          </a:blip>
          <a:stretch>
            <a:fillRect/>
          </a:stretch>
        </p:blipFill>
        <p:spPr>
          <a:xfrm flipH="1">
            <a:off x="-929922" y="3632175"/>
            <a:ext cx="2423445" cy="2382002"/>
          </a:xfrm>
          <a:prstGeom prst="rect"/>
          <a:noFill/>
          <a:ln>
            <a:noFill/>
          </a:ln>
        </p:spPr>
      </p:pic>
      <p:sp>
        <p:nvSpPr>
          <p:cNvPr id="1048860" name="Google Shape;462;p27"/>
          <p:cNvSpPr/>
          <p:nvPr/>
        </p:nvSpPr>
        <p:spPr>
          <a:xfrm>
            <a:off x="3457425" y="4752475"/>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p:cSld name="CUSTOM_1_1">
    <p:spTree>
      <p:nvGrpSpPr>
        <p:cNvPr id="145" name="Shape 463"/>
        <p:cNvGrpSpPr/>
        <p:nvPr/>
      </p:nvGrpSpPr>
      <p:grpSpPr>
        <a:xfrm>
          <a:off x="0" y="0"/>
          <a:ext cx="0" cy="0"/>
          <a:chOff x="0" y="0"/>
          <a:chExt cx="0" cy="0"/>
        </a:xfrm>
      </p:grpSpPr>
      <p:pic>
        <p:nvPicPr>
          <p:cNvPr id="2097289" name="Google Shape;464;p28"/>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925" name="Google Shape;465;p28"/>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26" name="Google Shape;466;p28"/>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48927" name="Google Shape;467;p28"/>
          <p:cNvSpPr txBox="1"/>
          <p:nvPr>
            <p:ph type="subTitle" idx="1"/>
          </p:nvPr>
        </p:nvSpPr>
        <p:spPr>
          <a:xfrm>
            <a:off x="1962862" y="1788875"/>
            <a:ext cx="2369400" cy="9261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928" name="Google Shape;468;p28"/>
          <p:cNvSpPr txBox="1"/>
          <p:nvPr>
            <p:ph type="subTitle" idx="2"/>
          </p:nvPr>
        </p:nvSpPr>
        <p:spPr>
          <a:xfrm>
            <a:off x="1962850" y="1398925"/>
            <a:ext cx="2369400" cy="527700"/>
          </a:xfrm>
          <a:prstGeom prst="rect"/>
        </p:spPr>
        <p:txBody>
          <a:bodyPr anchor="b" anchorCtr="0" bIns="91425" lIns="91425" rIns="91425" spcFirstLastPara="1" tIns="91425" wrap="square">
            <a:noAutofit/>
          </a:bodyPr>
          <a:lstStyle>
            <a:lvl1pP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929" name="Google Shape;469;p28"/>
          <p:cNvSpPr txBox="1"/>
          <p:nvPr>
            <p:ph type="subTitle" idx="3"/>
          </p:nvPr>
        </p:nvSpPr>
        <p:spPr>
          <a:xfrm>
            <a:off x="5808237" y="1788875"/>
            <a:ext cx="2369400" cy="9261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930" name="Google Shape;470;p28"/>
          <p:cNvSpPr txBox="1"/>
          <p:nvPr>
            <p:ph type="subTitle" idx="4"/>
          </p:nvPr>
        </p:nvSpPr>
        <p:spPr>
          <a:xfrm>
            <a:off x="5808225" y="1398925"/>
            <a:ext cx="2369400" cy="527700"/>
          </a:xfrm>
          <a:prstGeom prst="rect"/>
        </p:spPr>
        <p:txBody>
          <a:bodyPr anchor="b" anchorCtr="0" bIns="91425" lIns="91425" rIns="91425" spcFirstLastPara="1" tIns="91425" wrap="square">
            <a:noAutofit/>
          </a:bodyPr>
          <a:lstStyle>
            <a:lvl1pP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931" name="Google Shape;471;p28"/>
          <p:cNvSpPr txBox="1"/>
          <p:nvPr>
            <p:ph type="subTitle" idx="5"/>
          </p:nvPr>
        </p:nvSpPr>
        <p:spPr>
          <a:xfrm>
            <a:off x="1962862" y="3345601"/>
            <a:ext cx="2369400" cy="9261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932" name="Google Shape;472;p28"/>
          <p:cNvSpPr txBox="1"/>
          <p:nvPr>
            <p:ph type="subTitle" idx="6"/>
          </p:nvPr>
        </p:nvSpPr>
        <p:spPr>
          <a:xfrm>
            <a:off x="1962850" y="2955650"/>
            <a:ext cx="2369400" cy="527700"/>
          </a:xfrm>
          <a:prstGeom prst="rect"/>
        </p:spPr>
        <p:txBody>
          <a:bodyPr anchor="b" anchorCtr="0" bIns="91425" lIns="91425" rIns="91425" spcFirstLastPara="1" tIns="91425" wrap="square">
            <a:noAutofit/>
          </a:bodyPr>
          <a:lstStyle>
            <a:lvl1pP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933" name="Google Shape;473;p28"/>
          <p:cNvSpPr txBox="1"/>
          <p:nvPr>
            <p:ph type="subTitle" idx="7"/>
          </p:nvPr>
        </p:nvSpPr>
        <p:spPr>
          <a:xfrm>
            <a:off x="5808237" y="3345601"/>
            <a:ext cx="2369400" cy="9261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934" name="Google Shape;474;p28"/>
          <p:cNvSpPr txBox="1"/>
          <p:nvPr>
            <p:ph type="subTitle" idx="8"/>
          </p:nvPr>
        </p:nvSpPr>
        <p:spPr>
          <a:xfrm>
            <a:off x="5808225" y="2955650"/>
            <a:ext cx="2369400" cy="527700"/>
          </a:xfrm>
          <a:prstGeom prst="rect"/>
        </p:spPr>
        <p:txBody>
          <a:bodyPr anchor="b" anchorCtr="0" bIns="91425" lIns="91425" rIns="91425" spcFirstLastPara="1" tIns="91425" wrap="square">
            <a:noAutofit/>
          </a:bodyPr>
          <a:lstStyle>
            <a:lvl1pP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pic>
        <p:nvPicPr>
          <p:cNvPr id="2097290" name="Google Shape;475;p28"/>
          <p:cNvPicPr preferRelativeResize="0">
            <a:picLocks/>
          </p:cNvPicPr>
          <p:nvPr/>
        </p:nvPicPr>
        <p:blipFill>
          <a:blip xmlns:r="http://schemas.openxmlformats.org/officeDocument/2006/relationships" r:embed="rId2">
            <a:alphaModFix/>
          </a:blip>
          <a:stretch>
            <a:fillRect/>
          </a:stretch>
        </p:blipFill>
        <p:spPr>
          <a:xfrm rot="10232435" flipH="1">
            <a:off x="5206647" y="4603286"/>
            <a:ext cx="1791649" cy="822328"/>
          </a:xfrm>
          <a:prstGeom prst="rect"/>
          <a:noFill/>
          <a:ln>
            <a:noFill/>
          </a:ln>
        </p:spPr>
      </p:pic>
      <p:sp>
        <p:nvSpPr>
          <p:cNvPr id="1048935" name="Google Shape;476;p28"/>
          <p:cNvSpPr/>
          <p:nvPr/>
        </p:nvSpPr>
        <p:spPr>
          <a:xfrm>
            <a:off x="8509500" y="4173000"/>
            <a:ext cx="6345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46" name="Google Shape;477;p28"/>
          <p:cNvGrpSpPr/>
          <p:nvPr/>
        </p:nvGrpSpPr>
        <p:grpSpPr>
          <a:xfrm>
            <a:off x="8580031" y="1022100"/>
            <a:ext cx="475588" cy="2490000"/>
            <a:chOff x="8580031" y="1022100"/>
            <a:chExt cx="475588" cy="2490000"/>
          </a:xfrm>
        </p:grpSpPr>
        <p:pic>
          <p:nvPicPr>
            <p:cNvPr id="2097291" name="Google Shape;478;p28"/>
            <p:cNvPicPr preferRelativeResize="0">
              <a:picLocks/>
            </p:cNvPicPr>
            <p:nvPr/>
          </p:nvPicPr>
          <p:blipFill>
            <a:blip xmlns:r="http://schemas.openxmlformats.org/officeDocument/2006/relationships" r:embed="rId3">
              <a:alphaModFix/>
            </a:blip>
            <a:stretch>
              <a:fillRect/>
            </a:stretch>
          </p:blipFill>
          <p:spPr>
            <a:xfrm>
              <a:off x="8580031" y="3067500"/>
              <a:ext cx="475588" cy="444600"/>
            </a:xfrm>
            <a:prstGeom prst="rect"/>
            <a:noFill/>
            <a:ln>
              <a:noFill/>
            </a:ln>
          </p:spPr>
        </p:pic>
        <p:sp>
          <p:nvSpPr>
            <p:cNvPr id="1048936" name="Google Shape;479;p28"/>
            <p:cNvSpPr/>
            <p:nvPr/>
          </p:nvSpPr>
          <p:spPr>
            <a:xfrm>
              <a:off x="8703675" y="10221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37" name="Google Shape;480;p28"/>
            <p:cNvSpPr/>
            <p:nvPr/>
          </p:nvSpPr>
          <p:spPr>
            <a:xfrm>
              <a:off x="8703675" y="31755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92" name="Google Shape;481;p28"/>
          <p:cNvPicPr preferRelativeResize="0">
            <a:picLocks/>
          </p:cNvPicPr>
          <p:nvPr/>
        </p:nvPicPr>
        <p:blipFill>
          <a:blip xmlns:r="http://schemas.openxmlformats.org/officeDocument/2006/relationships" r:embed="rId4">
            <a:alphaModFix/>
          </a:blip>
          <a:stretch>
            <a:fillRect/>
          </a:stretch>
        </p:blipFill>
        <p:spPr>
          <a:xfrm>
            <a:off x="2332375" y="4668000"/>
            <a:ext cx="1073200" cy="692900"/>
          </a:xfrm>
          <a:prstGeom prst="rect"/>
          <a:noFill/>
          <a:ln>
            <a:noFill/>
          </a:ln>
        </p:spPr>
      </p:pic>
      <p:pic>
        <p:nvPicPr>
          <p:cNvPr id="2097293" name="Google Shape;482;p28"/>
          <p:cNvPicPr preferRelativeResize="0">
            <a:picLocks/>
          </p:cNvPicPr>
          <p:nvPr/>
        </p:nvPicPr>
        <p:blipFill>
          <a:blip xmlns:r="http://schemas.openxmlformats.org/officeDocument/2006/relationships" r:embed="rId5">
            <a:alphaModFix/>
          </a:blip>
          <a:stretch>
            <a:fillRect/>
          </a:stretch>
        </p:blipFill>
        <p:spPr>
          <a:xfrm rot="5400000">
            <a:off x="7460350" y="-22150"/>
            <a:ext cx="255550" cy="634550"/>
          </a:xfrm>
          <a:prstGeom prst="rect"/>
          <a:noFill/>
          <a:ln>
            <a:noFill/>
          </a:ln>
        </p:spPr>
      </p:pic>
      <p:grpSp>
        <p:nvGrpSpPr>
          <p:cNvPr id="147" name="Google Shape;483;p28"/>
          <p:cNvGrpSpPr/>
          <p:nvPr/>
        </p:nvGrpSpPr>
        <p:grpSpPr>
          <a:xfrm>
            <a:off x="8597722" y="661867"/>
            <a:ext cx="440066" cy="228529"/>
            <a:chOff x="304150" y="1012425"/>
            <a:chExt cx="7007425" cy="3639000"/>
          </a:xfrm>
        </p:grpSpPr>
        <p:sp>
          <p:nvSpPr>
            <p:cNvPr id="1048938" name="Google Shape;484;p28"/>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39" name="Google Shape;485;p28"/>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40" name="Google Shape;486;p28"/>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41" name="Google Shape;487;p28"/>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42" name="Google Shape;488;p28"/>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94" name="Google Shape;489;p28"/>
          <p:cNvPicPr preferRelativeResize="0">
            <a:picLocks/>
          </p:cNvPicPr>
          <p:nvPr/>
        </p:nvPicPr>
        <p:blipFill>
          <a:blip xmlns:r="http://schemas.openxmlformats.org/officeDocument/2006/relationships" r:embed="rId6">
            <a:alphaModFix/>
          </a:blip>
          <a:stretch>
            <a:fillRect/>
          </a:stretch>
        </p:blipFill>
        <p:spPr>
          <a:xfrm>
            <a:off x="-289475" y="4306950"/>
            <a:ext cx="825000" cy="594100"/>
          </a:xfrm>
          <a:prstGeom prst="rect"/>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96" name="Shape 490"/>
        <p:cNvGrpSpPr/>
        <p:nvPr/>
      </p:nvGrpSpPr>
      <p:grpSpPr>
        <a:xfrm>
          <a:off x="0" y="0"/>
          <a:ext cx="0" cy="0"/>
          <a:chOff x="0" y="0"/>
          <a:chExt cx="0" cy="0"/>
        </a:xfrm>
      </p:grpSpPr>
      <p:pic>
        <p:nvPicPr>
          <p:cNvPr id="2097187" name="Google Shape;491;p29"/>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692" name="Google Shape;492;p29"/>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93" name="Google Shape;493;p29"/>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1048694" name="Google Shape;494;p29"/>
          <p:cNvSpPr txBox="1"/>
          <p:nvPr>
            <p:ph type="subTitle" idx="1"/>
          </p:nvPr>
        </p:nvSpPr>
        <p:spPr>
          <a:xfrm>
            <a:off x="722375" y="1936425"/>
            <a:ext cx="2513100" cy="6315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695" name="Google Shape;495;p29"/>
          <p:cNvSpPr txBox="1"/>
          <p:nvPr>
            <p:ph type="subTitle" idx="2"/>
          </p:nvPr>
        </p:nvSpPr>
        <p:spPr>
          <a:xfrm>
            <a:off x="722375" y="1546475"/>
            <a:ext cx="25131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696" name="Google Shape;496;p29"/>
          <p:cNvSpPr txBox="1"/>
          <p:nvPr>
            <p:ph type="subTitle" idx="3"/>
          </p:nvPr>
        </p:nvSpPr>
        <p:spPr>
          <a:xfrm>
            <a:off x="3315425" y="1936425"/>
            <a:ext cx="2513100" cy="6315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697" name="Google Shape;497;p29"/>
          <p:cNvSpPr txBox="1"/>
          <p:nvPr>
            <p:ph type="subTitle" idx="4"/>
          </p:nvPr>
        </p:nvSpPr>
        <p:spPr>
          <a:xfrm>
            <a:off x="3315425" y="1546475"/>
            <a:ext cx="25131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698" name="Google Shape;498;p29"/>
          <p:cNvSpPr txBox="1"/>
          <p:nvPr>
            <p:ph type="subTitle" idx="5"/>
          </p:nvPr>
        </p:nvSpPr>
        <p:spPr>
          <a:xfrm>
            <a:off x="5908525" y="1936425"/>
            <a:ext cx="2513100" cy="6315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699" name="Google Shape;499;p29"/>
          <p:cNvSpPr txBox="1"/>
          <p:nvPr>
            <p:ph type="subTitle" idx="6"/>
          </p:nvPr>
        </p:nvSpPr>
        <p:spPr>
          <a:xfrm>
            <a:off x="5908525" y="1546475"/>
            <a:ext cx="25131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700" name="Google Shape;500;p29"/>
          <p:cNvSpPr txBox="1"/>
          <p:nvPr>
            <p:ph type="subTitle" idx="7"/>
          </p:nvPr>
        </p:nvSpPr>
        <p:spPr>
          <a:xfrm>
            <a:off x="722375" y="3394300"/>
            <a:ext cx="2513100" cy="6315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701" name="Google Shape;501;p29"/>
          <p:cNvSpPr txBox="1"/>
          <p:nvPr>
            <p:ph type="subTitle" idx="8"/>
          </p:nvPr>
        </p:nvSpPr>
        <p:spPr>
          <a:xfrm>
            <a:off x="722375" y="3004357"/>
            <a:ext cx="25131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702" name="Google Shape;502;p29"/>
          <p:cNvSpPr txBox="1"/>
          <p:nvPr>
            <p:ph type="subTitle" idx="9"/>
          </p:nvPr>
        </p:nvSpPr>
        <p:spPr>
          <a:xfrm>
            <a:off x="3315425" y="3394300"/>
            <a:ext cx="2513100" cy="6315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703" name="Google Shape;503;p29"/>
          <p:cNvSpPr txBox="1"/>
          <p:nvPr>
            <p:ph type="subTitle" idx="13"/>
          </p:nvPr>
        </p:nvSpPr>
        <p:spPr>
          <a:xfrm>
            <a:off x="3315425" y="3004357"/>
            <a:ext cx="25131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sp>
        <p:nvSpPr>
          <p:cNvPr id="1048704" name="Google Shape;504;p29"/>
          <p:cNvSpPr txBox="1"/>
          <p:nvPr>
            <p:ph type="subTitle" idx="14"/>
          </p:nvPr>
        </p:nvSpPr>
        <p:spPr>
          <a:xfrm>
            <a:off x="5908525" y="3394300"/>
            <a:ext cx="2513100" cy="6315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705" name="Google Shape;505;p29"/>
          <p:cNvSpPr txBox="1"/>
          <p:nvPr>
            <p:ph type="subTitle" idx="15"/>
          </p:nvPr>
        </p:nvSpPr>
        <p:spPr>
          <a:xfrm>
            <a:off x="5908525" y="3004357"/>
            <a:ext cx="2513100" cy="527700"/>
          </a:xfrm>
          <a:prstGeom prst="rect"/>
        </p:spPr>
        <p:txBody>
          <a:bodyPr anchor="b" anchorCtr="0" bIns="91425" lIns="91425" rIns="91425" spcFirstLastPara="1" tIns="91425" wrap="square">
            <a:noAutofit/>
          </a:bodyPr>
          <a:lstStyle>
            <a:lvl1pPr algn="ctr" lvl="0" rtl="0">
              <a:spcBef>
                <a:spcPts val="0"/>
              </a:spcBef>
              <a:spcAft>
                <a:spcPts val="0"/>
              </a:spcAft>
              <a:buSzPts val="1600"/>
              <a:buFont typeface="Oswald"/>
              <a:buNone/>
              <a:defRPr sz="2600">
                <a:latin typeface="Oswald"/>
                <a:ea typeface="Oswald"/>
                <a:cs typeface="Oswald"/>
                <a:sym typeface="Oswald"/>
              </a:defRPr>
            </a:lvl1pPr>
            <a:lvl2pPr algn="ctr" lvl="1" rtl="0">
              <a:spcBef>
                <a:spcPts val="0"/>
              </a:spcBef>
              <a:spcAft>
                <a:spcPts val="0"/>
              </a:spcAft>
              <a:buSzPts val="1600"/>
              <a:buFont typeface="Oswald"/>
              <a:buNone/>
              <a:defRPr b="1">
                <a:latin typeface="Oswald"/>
                <a:ea typeface="Oswald"/>
                <a:cs typeface="Oswald"/>
                <a:sym typeface="Oswald"/>
              </a:defRPr>
            </a:lvl2pPr>
            <a:lvl3pPr algn="ctr" lvl="2" rtl="0">
              <a:spcBef>
                <a:spcPts val="0"/>
              </a:spcBef>
              <a:spcAft>
                <a:spcPts val="0"/>
              </a:spcAft>
              <a:buSzPts val="1600"/>
              <a:buFont typeface="Oswald"/>
              <a:buNone/>
              <a:defRPr b="1">
                <a:latin typeface="Oswald"/>
                <a:ea typeface="Oswald"/>
                <a:cs typeface="Oswald"/>
                <a:sym typeface="Oswald"/>
              </a:defRPr>
            </a:lvl3pPr>
            <a:lvl4pPr algn="ctr" lvl="3" rtl="0">
              <a:spcBef>
                <a:spcPts val="0"/>
              </a:spcBef>
              <a:spcAft>
                <a:spcPts val="0"/>
              </a:spcAft>
              <a:buSzPts val="1600"/>
              <a:buFont typeface="Oswald"/>
              <a:buNone/>
              <a:defRPr b="1">
                <a:latin typeface="Oswald"/>
                <a:ea typeface="Oswald"/>
                <a:cs typeface="Oswald"/>
                <a:sym typeface="Oswald"/>
              </a:defRPr>
            </a:lvl4pPr>
            <a:lvl5pPr algn="ctr" lvl="4" rtl="0">
              <a:spcBef>
                <a:spcPts val="0"/>
              </a:spcBef>
              <a:spcAft>
                <a:spcPts val="0"/>
              </a:spcAft>
              <a:buSzPts val="1600"/>
              <a:buFont typeface="Oswald"/>
              <a:buNone/>
              <a:defRPr b="1">
                <a:latin typeface="Oswald"/>
                <a:ea typeface="Oswald"/>
                <a:cs typeface="Oswald"/>
                <a:sym typeface="Oswald"/>
              </a:defRPr>
            </a:lvl5pPr>
            <a:lvl6pPr algn="ctr" lvl="5" rtl="0">
              <a:spcBef>
                <a:spcPts val="0"/>
              </a:spcBef>
              <a:spcAft>
                <a:spcPts val="0"/>
              </a:spcAft>
              <a:buSzPts val="1600"/>
              <a:buFont typeface="Oswald"/>
              <a:buNone/>
              <a:defRPr b="1">
                <a:latin typeface="Oswald"/>
                <a:ea typeface="Oswald"/>
                <a:cs typeface="Oswald"/>
                <a:sym typeface="Oswald"/>
              </a:defRPr>
            </a:lvl6pPr>
            <a:lvl7pPr algn="ctr" lvl="6" rtl="0">
              <a:spcBef>
                <a:spcPts val="0"/>
              </a:spcBef>
              <a:spcAft>
                <a:spcPts val="0"/>
              </a:spcAft>
              <a:buSzPts val="1600"/>
              <a:buFont typeface="Oswald"/>
              <a:buNone/>
              <a:defRPr b="1">
                <a:latin typeface="Oswald"/>
                <a:ea typeface="Oswald"/>
                <a:cs typeface="Oswald"/>
                <a:sym typeface="Oswald"/>
              </a:defRPr>
            </a:lvl7pPr>
            <a:lvl8pPr algn="ctr" lvl="7" rtl="0">
              <a:spcBef>
                <a:spcPts val="0"/>
              </a:spcBef>
              <a:spcAft>
                <a:spcPts val="0"/>
              </a:spcAft>
              <a:buSzPts val="1600"/>
              <a:buFont typeface="Oswald"/>
              <a:buNone/>
              <a:defRPr b="1">
                <a:latin typeface="Oswald"/>
                <a:ea typeface="Oswald"/>
                <a:cs typeface="Oswald"/>
                <a:sym typeface="Oswald"/>
              </a:defRPr>
            </a:lvl8pPr>
            <a:lvl9pPr algn="ctr" lvl="8" rtl="0">
              <a:spcBef>
                <a:spcPts val="0"/>
              </a:spcBef>
              <a:spcAft>
                <a:spcPts val="0"/>
              </a:spcAft>
              <a:buSzPts val="1600"/>
              <a:buFont typeface="Oswald"/>
              <a:buNone/>
              <a:defRPr b="1">
                <a:latin typeface="Oswald"/>
                <a:ea typeface="Oswald"/>
                <a:cs typeface="Oswald"/>
                <a:sym typeface="Oswald"/>
              </a:defRPr>
            </a:lvl9pPr>
          </a:lstStyle>
          <a:p/>
        </p:txBody>
      </p:sp>
      <p:pic>
        <p:nvPicPr>
          <p:cNvPr id="2097188" name="Google Shape;506;p29"/>
          <p:cNvPicPr preferRelativeResize="0">
            <a:picLocks/>
          </p:cNvPicPr>
          <p:nvPr/>
        </p:nvPicPr>
        <p:blipFill>
          <a:blip xmlns:r="http://schemas.openxmlformats.org/officeDocument/2006/relationships" r:embed="rId2">
            <a:alphaModFix/>
          </a:blip>
          <a:stretch>
            <a:fillRect/>
          </a:stretch>
        </p:blipFill>
        <p:spPr>
          <a:xfrm rot="-1161470" flipH="1">
            <a:off x="-292178" y="-54214"/>
            <a:ext cx="1791649" cy="822329"/>
          </a:xfrm>
          <a:prstGeom prst="rect"/>
          <a:noFill/>
          <a:ln>
            <a:noFill/>
          </a:ln>
        </p:spPr>
      </p:pic>
      <p:sp>
        <p:nvSpPr>
          <p:cNvPr id="1048706" name="Google Shape;507;p29"/>
          <p:cNvSpPr/>
          <p:nvPr/>
        </p:nvSpPr>
        <p:spPr>
          <a:xfrm>
            <a:off x="3493850" y="47534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189" name="Google Shape;508;p29"/>
          <p:cNvPicPr preferRelativeResize="0">
            <a:picLocks/>
          </p:cNvPicPr>
          <p:nvPr/>
        </p:nvPicPr>
        <p:blipFill>
          <a:blip xmlns:r="http://schemas.openxmlformats.org/officeDocument/2006/relationships" r:embed="rId3">
            <a:alphaModFix/>
          </a:blip>
          <a:stretch>
            <a:fillRect/>
          </a:stretch>
        </p:blipFill>
        <p:spPr>
          <a:xfrm>
            <a:off x="6710225" y="-258750"/>
            <a:ext cx="1073200" cy="692900"/>
          </a:xfrm>
          <a:prstGeom prst="rect"/>
          <a:noFill/>
          <a:ln>
            <a:noFill/>
          </a:ln>
        </p:spPr>
      </p:pic>
      <p:pic>
        <p:nvPicPr>
          <p:cNvPr id="2097190" name="Google Shape;509;p29"/>
          <p:cNvPicPr preferRelativeResize="0">
            <a:picLocks/>
          </p:cNvPicPr>
          <p:nvPr/>
        </p:nvPicPr>
        <p:blipFill>
          <a:blip xmlns:r="http://schemas.openxmlformats.org/officeDocument/2006/relationships" r:embed="rId4">
            <a:alphaModFix/>
          </a:blip>
          <a:stretch>
            <a:fillRect/>
          </a:stretch>
        </p:blipFill>
        <p:spPr>
          <a:xfrm flipH="1">
            <a:off x="-929922" y="3765750"/>
            <a:ext cx="2423445" cy="2382002"/>
          </a:xfrm>
          <a:prstGeom prst="rect"/>
          <a:noFill/>
          <a:ln>
            <a:noFill/>
          </a:ln>
        </p:spPr>
      </p:pic>
      <p:pic>
        <p:nvPicPr>
          <p:cNvPr id="2097191" name="Google Shape;510;p29"/>
          <p:cNvPicPr preferRelativeResize="0">
            <a:picLocks/>
          </p:cNvPicPr>
          <p:nvPr/>
        </p:nvPicPr>
        <p:blipFill>
          <a:blip xmlns:r="http://schemas.openxmlformats.org/officeDocument/2006/relationships" r:embed="rId5">
            <a:alphaModFix/>
          </a:blip>
          <a:stretch>
            <a:fillRect/>
          </a:stretch>
        </p:blipFill>
        <p:spPr>
          <a:xfrm>
            <a:off x="79725" y="1692737"/>
            <a:ext cx="255550" cy="634550"/>
          </a:xfrm>
          <a:prstGeom prst="rect"/>
          <a:noFill/>
          <a:ln>
            <a:noFill/>
          </a:ln>
        </p:spPr>
      </p:pic>
      <p:pic>
        <p:nvPicPr>
          <p:cNvPr id="2097192" name="Google Shape;511;p29"/>
          <p:cNvPicPr preferRelativeResize="0">
            <a:picLocks/>
          </p:cNvPicPr>
          <p:nvPr/>
        </p:nvPicPr>
        <p:blipFill>
          <a:blip xmlns:r="http://schemas.openxmlformats.org/officeDocument/2006/relationships" r:embed="rId6">
            <a:alphaModFix/>
          </a:blip>
          <a:stretch>
            <a:fillRect/>
          </a:stretch>
        </p:blipFill>
        <p:spPr>
          <a:xfrm>
            <a:off x="8501625" y="3613500"/>
            <a:ext cx="825000" cy="594100"/>
          </a:xfrm>
          <a:prstGeom prst="rect"/>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CUSTOM_5">
    <p:spTree>
      <p:nvGrpSpPr>
        <p:cNvPr id="105" name="Shape 512"/>
        <p:cNvGrpSpPr/>
        <p:nvPr/>
      </p:nvGrpSpPr>
      <p:grpSpPr>
        <a:xfrm>
          <a:off x="0" y="0"/>
          <a:ext cx="0" cy="0"/>
          <a:chOff x="0" y="0"/>
          <a:chExt cx="0" cy="0"/>
        </a:xfrm>
      </p:grpSpPr>
      <p:pic>
        <p:nvPicPr>
          <p:cNvPr id="2097215" name="Google Shape;513;p30"/>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751" name="Google Shape;514;p30"/>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52" name="Google Shape;515;p30"/>
          <p:cNvSpPr txBox="1"/>
          <p:nvPr>
            <p:ph type="subTitle" idx="1"/>
          </p:nvPr>
        </p:nvSpPr>
        <p:spPr>
          <a:xfrm>
            <a:off x="1330675" y="1429123"/>
            <a:ext cx="3995700" cy="3597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753" name="Google Shape;516;p30"/>
          <p:cNvSpPr txBox="1"/>
          <p:nvPr>
            <p:ph type="title" hasCustomPrompt="1"/>
          </p:nvPr>
        </p:nvSpPr>
        <p:spPr>
          <a:xfrm>
            <a:off x="1330900" y="859475"/>
            <a:ext cx="3995700" cy="670200"/>
          </a:xfrm>
          <a:prstGeom prst="rect"/>
        </p:spPr>
        <p:txBody>
          <a:bodyPr anchor="b" anchorCtr="0" bIns="91425" lIns="91425" rIns="91425" spcFirstLastPara="1" tIns="91425" wrap="square">
            <a:noAutofit/>
          </a:bodyPr>
          <a:lstStyle>
            <a:lvl1pPr algn="ctr" lvl="0" rtl="0">
              <a:spcBef>
                <a:spcPts val="0"/>
              </a:spcBef>
              <a:spcAft>
                <a:spcPts val="0"/>
              </a:spcAft>
              <a:buSzPts val="3000"/>
              <a:buNone/>
              <a:defRPr sz="3600"/>
            </a:lvl1pPr>
            <a:lvl2pPr algn="ctr" lvl="1" rtl="0">
              <a:spcBef>
                <a:spcPts val="0"/>
              </a:spcBef>
              <a:spcAft>
                <a:spcPts val="0"/>
              </a:spcAft>
              <a:buSzPts val="3000"/>
              <a:buNone/>
              <a:defRPr sz="3000"/>
            </a:lvl2pPr>
            <a:lvl3pPr algn="ctr" lvl="2" rtl="0">
              <a:spcBef>
                <a:spcPts val="0"/>
              </a:spcBef>
              <a:spcAft>
                <a:spcPts val="0"/>
              </a:spcAft>
              <a:buSzPts val="3000"/>
              <a:buNone/>
              <a:defRPr sz="3000"/>
            </a:lvl3pPr>
            <a:lvl4pPr algn="ctr" lvl="3" rtl="0">
              <a:spcBef>
                <a:spcPts val="0"/>
              </a:spcBef>
              <a:spcAft>
                <a:spcPts val="0"/>
              </a:spcAft>
              <a:buSzPts val="3000"/>
              <a:buNone/>
              <a:defRPr sz="3000"/>
            </a:lvl4pPr>
            <a:lvl5pPr algn="ctr" lvl="4" rtl="0">
              <a:spcBef>
                <a:spcPts val="0"/>
              </a:spcBef>
              <a:spcAft>
                <a:spcPts val="0"/>
              </a:spcAft>
              <a:buSzPts val="3000"/>
              <a:buNone/>
              <a:defRPr sz="3000"/>
            </a:lvl5pPr>
            <a:lvl6pPr algn="ctr" lvl="5" rtl="0">
              <a:spcBef>
                <a:spcPts val="0"/>
              </a:spcBef>
              <a:spcAft>
                <a:spcPts val="0"/>
              </a:spcAft>
              <a:buSzPts val="3000"/>
              <a:buNone/>
              <a:defRPr sz="3000"/>
            </a:lvl6pPr>
            <a:lvl7pPr algn="ctr" lvl="6" rtl="0">
              <a:spcBef>
                <a:spcPts val="0"/>
              </a:spcBef>
              <a:spcAft>
                <a:spcPts val="0"/>
              </a:spcAft>
              <a:buSzPts val="3000"/>
              <a:buNone/>
              <a:defRPr sz="3000"/>
            </a:lvl7pPr>
            <a:lvl8pPr algn="ctr" lvl="7" rtl="0">
              <a:spcBef>
                <a:spcPts val="0"/>
              </a:spcBef>
              <a:spcAft>
                <a:spcPts val="0"/>
              </a:spcAft>
              <a:buSzPts val="3000"/>
              <a:buNone/>
              <a:defRPr sz="3000"/>
            </a:lvl8pPr>
            <a:lvl9pPr algn="ctr" lvl="8" rtl="0">
              <a:spcBef>
                <a:spcPts val="0"/>
              </a:spcBef>
              <a:spcAft>
                <a:spcPts val="0"/>
              </a:spcAft>
              <a:buSzPts val="3000"/>
              <a:buNone/>
              <a:defRPr sz="3000"/>
            </a:lvl9pPr>
          </a:lstStyle>
          <a:p>
            <a:r>
              <a:t>xx%</a:t>
            </a:r>
          </a:p>
        </p:txBody>
      </p:sp>
      <p:sp>
        <p:nvSpPr>
          <p:cNvPr id="1048754" name="Google Shape;517;p30"/>
          <p:cNvSpPr txBox="1"/>
          <p:nvPr>
            <p:ph type="subTitle" idx="2"/>
          </p:nvPr>
        </p:nvSpPr>
        <p:spPr>
          <a:xfrm>
            <a:off x="1330675" y="2676723"/>
            <a:ext cx="3995700" cy="3597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755" name="Google Shape;518;p30"/>
          <p:cNvSpPr txBox="1"/>
          <p:nvPr>
            <p:ph type="title" idx="3" hasCustomPrompt="1"/>
          </p:nvPr>
        </p:nvSpPr>
        <p:spPr>
          <a:xfrm>
            <a:off x="1330900" y="2107150"/>
            <a:ext cx="3995700" cy="670200"/>
          </a:xfrm>
          <a:prstGeom prst="rect"/>
        </p:spPr>
        <p:txBody>
          <a:bodyPr anchor="b" anchorCtr="0" bIns="91425" lIns="91425" rIns="91425" spcFirstLastPara="1" tIns="91425" wrap="square">
            <a:noAutofit/>
          </a:bodyPr>
          <a:lstStyle>
            <a:lvl1pPr algn="ctr" lvl="0" rtl="0">
              <a:spcBef>
                <a:spcPts val="0"/>
              </a:spcBef>
              <a:spcAft>
                <a:spcPts val="0"/>
              </a:spcAft>
              <a:buSzPts val="3000"/>
              <a:buNone/>
              <a:defRPr sz="3600"/>
            </a:lvl1pPr>
            <a:lvl2pPr algn="ctr" lvl="1" rtl="0">
              <a:spcBef>
                <a:spcPts val="0"/>
              </a:spcBef>
              <a:spcAft>
                <a:spcPts val="0"/>
              </a:spcAft>
              <a:buSzPts val="3000"/>
              <a:buNone/>
              <a:defRPr sz="3000"/>
            </a:lvl2pPr>
            <a:lvl3pPr algn="ctr" lvl="2" rtl="0">
              <a:spcBef>
                <a:spcPts val="0"/>
              </a:spcBef>
              <a:spcAft>
                <a:spcPts val="0"/>
              </a:spcAft>
              <a:buSzPts val="3000"/>
              <a:buNone/>
              <a:defRPr sz="3000"/>
            </a:lvl3pPr>
            <a:lvl4pPr algn="ctr" lvl="3" rtl="0">
              <a:spcBef>
                <a:spcPts val="0"/>
              </a:spcBef>
              <a:spcAft>
                <a:spcPts val="0"/>
              </a:spcAft>
              <a:buSzPts val="3000"/>
              <a:buNone/>
              <a:defRPr sz="3000"/>
            </a:lvl4pPr>
            <a:lvl5pPr algn="ctr" lvl="4" rtl="0">
              <a:spcBef>
                <a:spcPts val="0"/>
              </a:spcBef>
              <a:spcAft>
                <a:spcPts val="0"/>
              </a:spcAft>
              <a:buSzPts val="3000"/>
              <a:buNone/>
              <a:defRPr sz="3000"/>
            </a:lvl5pPr>
            <a:lvl6pPr algn="ctr" lvl="5" rtl="0">
              <a:spcBef>
                <a:spcPts val="0"/>
              </a:spcBef>
              <a:spcAft>
                <a:spcPts val="0"/>
              </a:spcAft>
              <a:buSzPts val="3000"/>
              <a:buNone/>
              <a:defRPr sz="3000"/>
            </a:lvl6pPr>
            <a:lvl7pPr algn="ctr" lvl="6" rtl="0">
              <a:spcBef>
                <a:spcPts val="0"/>
              </a:spcBef>
              <a:spcAft>
                <a:spcPts val="0"/>
              </a:spcAft>
              <a:buSzPts val="3000"/>
              <a:buNone/>
              <a:defRPr sz="3000"/>
            </a:lvl7pPr>
            <a:lvl8pPr algn="ctr" lvl="7" rtl="0">
              <a:spcBef>
                <a:spcPts val="0"/>
              </a:spcBef>
              <a:spcAft>
                <a:spcPts val="0"/>
              </a:spcAft>
              <a:buSzPts val="3000"/>
              <a:buNone/>
              <a:defRPr sz="3000"/>
            </a:lvl8pPr>
            <a:lvl9pPr algn="ctr" lvl="8" rtl="0">
              <a:spcBef>
                <a:spcPts val="0"/>
              </a:spcBef>
              <a:spcAft>
                <a:spcPts val="0"/>
              </a:spcAft>
              <a:buSzPts val="3000"/>
              <a:buNone/>
              <a:defRPr sz="3000"/>
            </a:lvl9pPr>
          </a:lstStyle>
          <a:p>
            <a:r>
              <a:t>xx%</a:t>
            </a:r>
          </a:p>
        </p:txBody>
      </p:sp>
      <p:sp>
        <p:nvSpPr>
          <p:cNvPr id="1048756" name="Google Shape;519;p30"/>
          <p:cNvSpPr txBox="1"/>
          <p:nvPr>
            <p:ph type="subTitle" idx="4"/>
          </p:nvPr>
        </p:nvSpPr>
        <p:spPr>
          <a:xfrm>
            <a:off x="1330675" y="3924323"/>
            <a:ext cx="3995700" cy="359700"/>
          </a:xfrm>
          <a:prstGeom prst="rect"/>
        </p:spPr>
        <p:txBody>
          <a:bodyPr anchor="t" anchorCtr="0" bIns="91425" lIns="91425" rIns="91425" spcFirstLastPara="1" tIns="91425" wrap="square">
            <a:noAutofit/>
          </a:bodyPr>
          <a:lstStyle>
            <a:lvl1pPr algn="ct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757" name="Google Shape;520;p30"/>
          <p:cNvSpPr txBox="1"/>
          <p:nvPr>
            <p:ph type="title" idx="5" hasCustomPrompt="1"/>
          </p:nvPr>
        </p:nvSpPr>
        <p:spPr>
          <a:xfrm>
            <a:off x="1330900" y="3354750"/>
            <a:ext cx="3995700" cy="670200"/>
          </a:xfrm>
          <a:prstGeom prst="rect"/>
        </p:spPr>
        <p:txBody>
          <a:bodyPr anchor="b" anchorCtr="0" bIns="91425" lIns="91425" rIns="91425" spcFirstLastPara="1" tIns="91425" wrap="square">
            <a:noAutofit/>
          </a:bodyPr>
          <a:lstStyle>
            <a:lvl1pPr algn="ctr" lvl="0" rtl="0">
              <a:spcBef>
                <a:spcPts val="0"/>
              </a:spcBef>
              <a:spcAft>
                <a:spcPts val="0"/>
              </a:spcAft>
              <a:buSzPts val="3000"/>
              <a:buNone/>
              <a:defRPr sz="3600"/>
            </a:lvl1pPr>
            <a:lvl2pPr algn="ctr" lvl="1" rtl="0">
              <a:spcBef>
                <a:spcPts val="0"/>
              </a:spcBef>
              <a:spcAft>
                <a:spcPts val="0"/>
              </a:spcAft>
              <a:buSzPts val="3000"/>
              <a:buNone/>
              <a:defRPr sz="3000"/>
            </a:lvl2pPr>
            <a:lvl3pPr algn="ctr" lvl="2" rtl="0">
              <a:spcBef>
                <a:spcPts val="0"/>
              </a:spcBef>
              <a:spcAft>
                <a:spcPts val="0"/>
              </a:spcAft>
              <a:buSzPts val="3000"/>
              <a:buNone/>
              <a:defRPr sz="3000"/>
            </a:lvl3pPr>
            <a:lvl4pPr algn="ctr" lvl="3" rtl="0">
              <a:spcBef>
                <a:spcPts val="0"/>
              </a:spcBef>
              <a:spcAft>
                <a:spcPts val="0"/>
              </a:spcAft>
              <a:buSzPts val="3000"/>
              <a:buNone/>
              <a:defRPr sz="3000"/>
            </a:lvl4pPr>
            <a:lvl5pPr algn="ctr" lvl="4" rtl="0">
              <a:spcBef>
                <a:spcPts val="0"/>
              </a:spcBef>
              <a:spcAft>
                <a:spcPts val="0"/>
              </a:spcAft>
              <a:buSzPts val="3000"/>
              <a:buNone/>
              <a:defRPr sz="3000"/>
            </a:lvl5pPr>
            <a:lvl6pPr algn="ctr" lvl="5" rtl="0">
              <a:spcBef>
                <a:spcPts val="0"/>
              </a:spcBef>
              <a:spcAft>
                <a:spcPts val="0"/>
              </a:spcAft>
              <a:buSzPts val="3000"/>
              <a:buNone/>
              <a:defRPr sz="3000"/>
            </a:lvl6pPr>
            <a:lvl7pPr algn="ctr" lvl="6" rtl="0">
              <a:spcBef>
                <a:spcPts val="0"/>
              </a:spcBef>
              <a:spcAft>
                <a:spcPts val="0"/>
              </a:spcAft>
              <a:buSzPts val="3000"/>
              <a:buNone/>
              <a:defRPr sz="3000"/>
            </a:lvl7pPr>
            <a:lvl8pPr algn="ctr" lvl="7" rtl="0">
              <a:spcBef>
                <a:spcPts val="0"/>
              </a:spcBef>
              <a:spcAft>
                <a:spcPts val="0"/>
              </a:spcAft>
              <a:buSzPts val="3000"/>
              <a:buNone/>
              <a:defRPr sz="3000"/>
            </a:lvl8pPr>
            <a:lvl9pPr algn="ctr" lvl="8" rtl="0">
              <a:spcBef>
                <a:spcPts val="0"/>
              </a:spcBef>
              <a:spcAft>
                <a:spcPts val="0"/>
              </a:spcAft>
              <a:buSzPts val="3000"/>
              <a:buNone/>
              <a:defRPr sz="3000"/>
            </a:lvl9pPr>
          </a:lstStyle>
          <a:p>
            <a:r>
              <a:t>xx%</a:t>
            </a:r>
          </a:p>
        </p:txBody>
      </p:sp>
      <p:sp>
        <p:nvSpPr>
          <p:cNvPr id="1048758" name="Google Shape;521;p30"/>
          <p:cNvSpPr/>
          <p:nvPr>
            <p:ph type="pic" idx="6"/>
          </p:nvPr>
        </p:nvSpPr>
        <p:spPr>
          <a:xfrm>
            <a:off x="6060950" y="539500"/>
            <a:ext cx="2360700" cy="4064700"/>
          </a:xfrm>
          <a:prstGeom prst="rect"/>
          <a:noFill/>
          <a:ln w="9525" cap="flat" cmpd="sng">
            <a:solidFill>
              <a:schemeClr val="dk1"/>
            </a:solidFill>
            <a:prstDash val="solid"/>
            <a:round/>
            <a:headEnd type="none" w="sm" len="sm"/>
            <a:tailEnd type="none" w="sm" len="sm"/>
          </a:ln>
        </p:spPr>
      </p:sp>
      <p:grpSp>
        <p:nvGrpSpPr>
          <p:cNvPr id="106" name="Google Shape;522;p30"/>
          <p:cNvGrpSpPr/>
          <p:nvPr/>
        </p:nvGrpSpPr>
        <p:grpSpPr>
          <a:xfrm>
            <a:off x="84881" y="1038982"/>
            <a:ext cx="475588" cy="2490000"/>
            <a:chOff x="84881" y="707075"/>
            <a:chExt cx="475588" cy="2490000"/>
          </a:xfrm>
        </p:grpSpPr>
        <p:pic>
          <p:nvPicPr>
            <p:cNvPr id="2097216" name="Google Shape;523;p30"/>
            <p:cNvPicPr preferRelativeResize="0">
              <a:picLocks/>
            </p:cNvPicPr>
            <p:nvPr/>
          </p:nvPicPr>
          <p:blipFill>
            <a:blip xmlns:r="http://schemas.openxmlformats.org/officeDocument/2006/relationships" r:embed="rId2">
              <a:alphaModFix/>
            </a:blip>
            <a:stretch>
              <a:fillRect/>
            </a:stretch>
          </p:blipFill>
          <p:spPr>
            <a:xfrm>
              <a:off x="84881" y="2752475"/>
              <a:ext cx="475588" cy="444600"/>
            </a:xfrm>
            <a:prstGeom prst="rect"/>
            <a:noFill/>
            <a:ln>
              <a:noFill/>
            </a:ln>
          </p:spPr>
        </p:pic>
        <p:sp>
          <p:nvSpPr>
            <p:cNvPr id="1048759" name="Google Shape;524;p30"/>
            <p:cNvSpPr/>
            <p:nvPr/>
          </p:nvSpPr>
          <p:spPr>
            <a:xfrm>
              <a:off x="208525" y="707075"/>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60" name="Google Shape;525;p30"/>
            <p:cNvSpPr/>
            <p:nvPr/>
          </p:nvSpPr>
          <p:spPr>
            <a:xfrm>
              <a:off x="208525" y="2860475"/>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17" name="Google Shape;526;p30"/>
          <p:cNvPicPr preferRelativeResize="0">
            <a:picLocks/>
          </p:cNvPicPr>
          <p:nvPr/>
        </p:nvPicPr>
        <p:blipFill>
          <a:blip xmlns:r="http://schemas.openxmlformats.org/officeDocument/2006/relationships" r:embed="rId3">
            <a:alphaModFix/>
          </a:blip>
          <a:stretch>
            <a:fillRect/>
          </a:stretch>
        </p:blipFill>
        <p:spPr>
          <a:xfrm flipH="1">
            <a:off x="-813397" y="3823275"/>
            <a:ext cx="2423445" cy="2382002"/>
          </a:xfrm>
          <a:prstGeom prst="rect"/>
          <a:noFill/>
          <a:ln>
            <a:noFill/>
          </a:ln>
        </p:spPr>
      </p:pic>
      <p:grpSp>
        <p:nvGrpSpPr>
          <p:cNvPr id="107" name="Google Shape;527;p30"/>
          <p:cNvGrpSpPr/>
          <p:nvPr/>
        </p:nvGrpSpPr>
        <p:grpSpPr>
          <a:xfrm>
            <a:off x="102572" y="678749"/>
            <a:ext cx="440066" cy="228529"/>
            <a:chOff x="304150" y="1012425"/>
            <a:chExt cx="7007425" cy="3639000"/>
          </a:xfrm>
        </p:grpSpPr>
        <p:sp>
          <p:nvSpPr>
            <p:cNvPr id="1048761" name="Google Shape;528;p30"/>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62" name="Google Shape;529;p30"/>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63" name="Google Shape;530;p30"/>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64" name="Google Shape;531;p30"/>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65" name="Google Shape;532;p30"/>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766" name="Google Shape;533;p30"/>
          <p:cNvSpPr/>
          <p:nvPr/>
        </p:nvSpPr>
        <p:spPr>
          <a:xfrm>
            <a:off x="2288800" y="129625"/>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18" name="Google Shape;534;p30"/>
          <p:cNvPicPr preferRelativeResize="0">
            <a:picLocks/>
          </p:cNvPicPr>
          <p:nvPr/>
        </p:nvPicPr>
        <p:blipFill>
          <a:blip xmlns:r="http://schemas.openxmlformats.org/officeDocument/2006/relationships" r:embed="rId4">
            <a:alphaModFix/>
          </a:blip>
          <a:stretch>
            <a:fillRect/>
          </a:stretch>
        </p:blipFill>
        <p:spPr>
          <a:xfrm rot="5400000">
            <a:off x="1222225" y="-22050"/>
            <a:ext cx="255550" cy="634550"/>
          </a:xfrm>
          <a:prstGeom prst="rect"/>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52" name="Shape 39"/>
        <p:cNvGrpSpPr/>
        <p:nvPr/>
      </p:nvGrpSpPr>
      <p:grpSpPr>
        <a:xfrm>
          <a:off x="0" y="0"/>
          <a:ext cx="0" cy="0"/>
          <a:chOff x="0" y="0"/>
          <a:chExt cx="0" cy="0"/>
        </a:xfrm>
      </p:grpSpPr>
      <p:pic>
        <p:nvPicPr>
          <p:cNvPr id="2097152" name="Google Shape;40;p4"/>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590" name="Google Shape;41;p4"/>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91" name="Google Shape;42;p4"/>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a:spcBef>
                <a:spcPts val="0"/>
              </a:spcBef>
              <a:spcAft>
                <a:spcPts val="0"/>
              </a:spcAft>
              <a:buSzPts val="3000"/>
              <a:buNone/>
            </a:lvl1pPr>
            <a:lvl2pPr lvl="1">
              <a:spcBef>
                <a:spcPts val="0"/>
              </a:spcBef>
              <a:spcAft>
                <a:spcPts val="0"/>
              </a:spcAft>
              <a:buSzPts val="3000"/>
              <a:buNone/>
            </a:lvl2pPr>
            <a:lvl3pPr lvl="2">
              <a:spcBef>
                <a:spcPts val="0"/>
              </a:spcBef>
              <a:spcAft>
                <a:spcPts val="0"/>
              </a:spcAft>
              <a:buSzPts val="3000"/>
              <a:buNone/>
            </a:lvl3pPr>
            <a:lvl4pPr lvl="3">
              <a:spcBef>
                <a:spcPts val="0"/>
              </a:spcBef>
              <a:spcAft>
                <a:spcPts val="0"/>
              </a:spcAft>
              <a:buSzPts val="3000"/>
              <a:buNone/>
            </a:lvl4pPr>
            <a:lvl5pPr lvl="4">
              <a:spcBef>
                <a:spcPts val="0"/>
              </a:spcBef>
              <a:spcAft>
                <a:spcPts val="0"/>
              </a:spcAft>
              <a:buSzPts val="3000"/>
              <a:buNone/>
            </a:lvl5pPr>
            <a:lvl6pPr lvl="5">
              <a:spcBef>
                <a:spcPts val="0"/>
              </a:spcBef>
              <a:spcAft>
                <a:spcPts val="0"/>
              </a:spcAft>
              <a:buSzPts val="3000"/>
              <a:buNone/>
            </a:lvl6pPr>
            <a:lvl7pPr lvl="6">
              <a:spcBef>
                <a:spcPts val="0"/>
              </a:spcBef>
              <a:spcAft>
                <a:spcPts val="0"/>
              </a:spcAft>
              <a:buSzPts val="3000"/>
              <a:buNone/>
            </a:lvl7pPr>
            <a:lvl8pPr lvl="7">
              <a:spcBef>
                <a:spcPts val="0"/>
              </a:spcBef>
              <a:spcAft>
                <a:spcPts val="0"/>
              </a:spcAft>
              <a:buSzPts val="3000"/>
              <a:buNone/>
            </a:lvl8pPr>
            <a:lvl9pPr lvl="8">
              <a:spcBef>
                <a:spcPts val="0"/>
              </a:spcBef>
              <a:spcAft>
                <a:spcPts val="0"/>
              </a:spcAft>
              <a:buSzPts val="3000"/>
              <a:buNone/>
            </a:lvl9pPr>
          </a:lstStyle>
          <a:p/>
        </p:txBody>
      </p:sp>
      <p:sp>
        <p:nvSpPr>
          <p:cNvPr id="1048592" name="Google Shape;43;p4"/>
          <p:cNvSpPr txBox="1"/>
          <p:nvPr>
            <p:ph type="body" idx="1"/>
          </p:nvPr>
        </p:nvSpPr>
        <p:spPr>
          <a:xfrm>
            <a:off x="722375" y="1187600"/>
            <a:ext cx="7699200" cy="3416400"/>
          </a:xfrm>
          <a:prstGeom prst="rect"/>
        </p:spPr>
        <p:txBody>
          <a:bodyPr anchor="t" anchorCtr="0" bIns="91425" lIns="91425" rIns="91425" spcFirstLastPara="1" tIns="91425" wrap="square">
            <a:noAutofit/>
          </a:bodyPr>
          <a:lstStyle>
            <a:lvl1pPr indent="-317500" lvl="0" marL="457200">
              <a:spcBef>
                <a:spcPts val="0"/>
              </a:spcBef>
              <a:spcAft>
                <a:spcPts val="0"/>
              </a:spcAft>
              <a:buClr>
                <a:schemeClr val="dk2"/>
              </a:buClr>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pic>
        <p:nvPicPr>
          <p:cNvPr id="2097153" name="Google Shape;44;p4"/>
          <p:cNvPicPr preferRelativeResize="0">
            <a:picLocks/>
          </p:cNvPicPr>
          <p:nvPr/>
        </p:nvPicPr>
        <p:blipFill>
          <a:blip xmlns:r="http://schemas.openxmlformats.org/officeDocument/2006/relationships" r:embed="rId2">
            <a:alphaModFix/>
          </a:blip>
          <a:stretch>
            <a:fillRect/>
          </a:stretch>
        </p:blipFill>
        <p:spPr>
          <a:xfrm>
            <a:off x="7596650" y="-326800"/>
            <a:ext cx="825000" cy="594100"/>
          </a:xfrm>
          <a:prstGeom prst="rect"/>
          <a:noFill/>
          <a:ln>
            <a:noFill/>
          </a:ln>
        </p:spPr>
      </p:pic>
      <p:pic>
        <p:nvPicPr>
          <p:cNvPr id="2097154" name="Google Shape;45;p4"/>
          <p:cNvPicPr preferRelativeResize="0">
            <a:picLocks/>
          </p:cNvPicPr>
          <p:nvPr/>
        </p:nvPicPr>
        <p:blipFill>
          <a:blip xmlns:r="http://schemas.openxmlformats.org/officeDocument/2006/relationships" r:embed="rId3">
            <a:alphaModFix/>
          </a:blip>
          <a:stretch>
            <a:fillRect/>
          </a:stretch>
        </p:blipFill>
        <p:spPr>
          <a:xfrm rot="10799996" flipH="1">
            <a:off x="6683972" y="4255785"/>
            <a:ext cx="1791649" cy="822328"/>
          </a:xfrm>
          <a:prstGeom prst="rect"/>
          <a:noFill/>
          <a:ln>
            <a:noFill/>
          </a:ln>
        </p:spPr>
      </p:pic>
      <p:sp>
        <p:nvSpPr>
          <p:cNvPr id="1048593" name="Google Shape;46;p4"/>
          <p:cNvSpPr/>
          <p:nvPr/>
        </p:nvSpPr>
        <p:spPr>
          <a:xfrm>
            <a:off x="4665225" y="478525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94" name="Google Shape;47;p4"/>
          <p:cNvSpPr/>
          <p:nvPr/>
        </p:nvSpPr>
        <p:spPr>
          <a:xfrm>
            <a:off x="2709350" y="1211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53" name="Google Shape;48;p4"/>
          <p:cNvGrpSpPr/>
          <p:nvPr/>
        </p:nvGrpSpPr>
        <p:grpSpPr>
          <a:xfrm>
            <a:off x="8580031" y="1860300"/>
            <a:ext cx="475588" cy="2490000"/>
            <a:chOff x="8580031" y="1860300"/>
            <a:chExt cx="475588" cy="2490000"/>
          </a:xfrm>
        </p:grpSpPr>
        <p:pic>
          <p:nvPicPr>
            <p:cNvPr id="2097155" name="Google Shape;49;p4"/>
            <p:cNvPicPr preferRelativeResize="0">
              <a:picLocks/>
            </p:cNvPicPr>
            <p:nvPr/>
          </p:nvPicPr>
          <p:blipFill>
            <a:blip xmlns:r="http://schemas.openxmlformats.org/officeDocument/2006/relationships" r:embed="rId4">
              <a:alphaModFix/>
            </a:blip>
            <a:stretch>
              <a:fillRect/>
            </a:stretch>
          </p:blipFill>
          <p:spPr>
            <a:xfrm>
              <a:off x="8580031" y="3905700"/>
              <a:ext cx="475588" cy="444600"/>
            </a:xfrm>
            <a:prstGeom prst="rect"/>
            <a:noFill/>
            <a:ln>
              <a:noFill/>
            </a:ln>
          </p:spPr>
        </p:pic>
        <p:sp>
          <p:nvSpPr>
            <p:cNvPr id="1048595" name="Google Shape;50;p4"/>
            <p:cNvSpPr/>
            <p:nvPr/>
          </p:nvSpPr>
          <p:spPr>
            <a:xfrm>
              <a:off x="8703675" y="18603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96" name="Google Shape;51;p4"/>
            <p:cNvSpPr/>
            <p:nvPr/>
          </p:nvSpPr>
          <p:spPr>
            <a:xfrm>
              <a:off x="8703675" y="40137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156" name="Google Shape;52;p4"/>
          <p:cNvPicPr preferRelativeResize="0">
            <a:picLocks/>
          </p:cNvPicPr>
          <p:nvPr/>
        </p:nvPicPr>
        <p:blipFill>
          <a:blip xmlns:r="http://schemas.openxmlformats.org/officeDocument/2006/relationships" r:embed="rId5">
            <a:alphaModFix/>
          </a:blip>
          <a:stretch>
            <a:fillRect/>
          </a:stretch>
        </p:blipFill>
        <p:spPr>
          <a:xfrm>
            <a:off x="-509275" y="4131725"/>
            <a:ext cx="1073200" cy="692900"/>
          </a:xfrm>
          <a:prstGeom prst="rect"/>
          <a:noFill/>
          <a:ln>
            <a:noFill/>
          </a:ln>
        </p:spPr>
      </p:pic>
      <p:pic>
        <p:nvPicPr>
          <p:cNvPr id="2097157" name="Google Shape;53;p4"/>
          <p:cNvPicPr preferRelativeResize="0">
            <a:picLocks/>
          </p:cNvPicPr>
          <p:nvPr/>
        </p:nvPicPr>
        <p:blipFill>
          <a:blip xmlns:r="http://schemas.openxmlformats.org/officeDocument/2006/relationships" r:embed="rId6">
            <a:alphaModFix/>
          </a:blip>
          <a:stretch>
            <a:fillRect/>
          </a:stretch>
        </p:blipFill>
        <p:spPr>
          <a:xfrm rot="10800000">
            <a:off x="-921072" y="-999125"/>
            <a:ext cx="2423445" cy="2382002"/>
          </a:xfrm>
          <a:prstGeom prst="rect"/>
          <a:noFill/>
          <a:ln>
            <a:noFill/>
          </a:ln>
        </p:spPr>
      </p:pic>
      <p:pic>
        <p:nvPicPr>
          <p:cNvPr id="2097158" name="Google Shape;54;p4"/>
          <p:cNvPicPr preferRelativeResize="0">
            <a:picLocks/>
          </p:cNvPicPr>
          <p:nvPr/>
        </p:nvPicPr>
        <p:blipFill>
          <a:blip xmlns:r="http://schemas.openxmlformats.org/officeDocument/2006/relationships" r:embed="rId7">
            <a:alphaModFix/>
          </a:blip>
          <a:stretch>
            <a:fillRect/>
          </a:stretch>
        </p:blipFill>
        <p:spPr>
          <a:xfrm rot="5400000">
            <a:off x="2420300" y="4489900"/>
            <a:ext cx="255550" cy="634550"/>
          </a:xfrm>
          <a:prstGeom prst="rect"/>
          <a:noFill/>
          <a:ln>
            <a:noFill/>
          </a:ln>
        </p:spPr>
      </p:pic>
      <p:grpSp>
        <p:nvGrpSpPr>
          <p:cNvPr id="54" name="Google Shape;55;p4"/>
          <p:cNvGrpSpPr/>
          <p:nvPr/>
        </p:nvGrpSpPr>
        <p:grpSpPr>
          <a:xfrm>
            <a:off x="8597722" y="1500067"/>
            <a:ext cx="440066" cy="228529"/>
            <a:chOff x="304150" y="1012425"/>
            <a:chExt cx="7007425" cy="3639000"/>
          </a:xfrm>
        </p:grpSpPr>
        <p:sp>
          <p:nvSpPr>
            <p:cNvPr id="1048597" name="Google Shape;56;p4"/>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98" name="Google Shape;57;p4"/>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99" name="Google Shape;58;p4"/>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00" name="Google Shape;59;p4"/>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01" name="Google Shape;60;p4"/>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1">
  <p:cSld name="CUSTOM_5_1">
    <p:spTree>
      <p:nvGrpSpPr>
        <p:cNvPr id="135" name="Shape 535"/>
        <p:cNvGrpSpPr/>
        <p:nvPr/>
      </p:nvGrpSpPr>
      <p:grpSpPr>
        <a:xfrm>
          <a:off x="0" y="0"/>
          <a:ext cx="0" cy="0"/>
          <a:chOff x="0" y="0"/>
          <a:chExt cx="0" cy="0"/>
        </a:xfrm>
      </p:grpSpPr>
      <p:pic>
        <p:nvPicPr>
          <p:cNvPr id="2097271" name="Google Shape;536;p31"/>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73" name="Google Shape;537;p31"/>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74" name="Google Shape;538;p31"/>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48875" name="Google Shape;539;p31"/>
          <p:cNvSpPr txBox="1"/>
          <p:nvPr>
            <p:ph type="subTitle" idx="1"/>
          </p:nvPr>
        </p:nvSpPr>
        <p:spPr>
          <a:xfrm>
            <a:off x="984461" y="2096900"/>
            <a:ext cx="2199900" cy="6291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76" name="Google Shape;540;p31"/>
          <p:cNvSpPr txBox="1"/>
          <p:nvPr>
            <p:ph type="title" idx="2" hasCustomPrompt="1"/>
          </p:nvPr>
        </p:nvSpPr>
        <p:spPr>
          <a:xfrm>
            <a:off x="3337336" y="1730263"/>
            <a:ext cx="910200" cy="572700"/>
          </a:xfrm>
          <a:prstGeom prst="rect"/>
        </p:spPr>
        <p:txBody>
          <a:bodyPr anchor="ctr" anchorCtr="0" bIns="91425" lIns="91425" rIns="91425" spcFirstLastPara="1" tIns="91425" wrap="square">
            <a:noAutofit/>
          </a:bodyPr>
          <a:lstStyle>
            <a:lvl1pPr algn="ctr" lvl="0" rtl="0">
              <a:spcBef>
                <a:spcPts val="0"/>
              </a:spcBef>
              <a:spcAft>
                <a:spcPts val="0"/>
              </a:spcAft>
              <a:buSzPts val="2400"/>
              <a:buNone/>
              <a:defRPr sz="2000"/>
            </a:lvl1pPr>
            <a:lvl2pPr algn="ctr" lvl="1" rtl="0">
              <a:spcBef>
                <a:spcPts val="0"/>
              </a:spcBef>
              <a:spcAft>
                <a:spcPts val="0"/>
              </a:spcAft>
              <a:buSzPts val="2400"/>
              <a:buNone/>
              <a:defRPr sz="2400"/>
            </a:lvl2pPr>
            <a:lvl3pPr algn="ctr" lvl="2" rtl="0">
              <a:spcBef>
                <a:spcPts val="0"/>
              </a:spcBef>
              <a:spcAft>
                <a:spcPts val="0"/>
              </a:spcAft>
              <a:buSzPts val="2400"/>
              <a:buNone/>
              <a:defRPr sz="2400"/>
            </a:lvl3pPr>
            <a:lvl4pPr algn="ctr" lvl="3" rtl="0">
              <a:spcBef>
                <a:spcPts val="0"/>
              </a:spcBef>
              <a:spcAft>
                <a:spcPts val="0"/>
              </a:spcAft>
              <a:buSzPts val="2400"/>
              <a:buNone/>
              <a:defRPr sz="2400"/>
            </a:lvl4pPr>
            <a:lvl5pPr algn="ctr" lvl="4" rtl="0">
              <a:spcBef>
                <a:spcPts val="0"/>
              </a:spcBef>
              <a:spcAft>
                <a:spcPts val="0"/>
              </a:spcAft>
              <a:buSzPts val="2400"/>
              <a:buNone/>
              <a:defRPr sz="2400"/>
            </a:lvl5pPr>
            <a:lvl6pPr algn="ctr" lvl="5" rtl="0">
              <a:spcBef>
                <a:spcPts val="0"/>
              </a:spcBef>
              <a:spcAft>
                <a:spcPts val="0"/>
              </a:spcAft>
              <a:buSzPts val="2400"/>
              <a:buNone/>
              <a:defRPr sz="2400"/>
            </a:lvl6pPr>
            <a:lvl7pPr algn="ctr" lvl="6" rtl="0">
              <a:spcBef>
                <a:spcPts val="0"/>
              </a:spcBef>
              <a:spcAft>
                <a:spcPts val="0"/>
              </a:spcAft>
              <a:buSzPts val="2400"/>
              <a:buNone/>
              <a:defRPr sz="2400"/>
            </a:lvl7pPr>
            <a:lvl8pPr algn="ctr" lvl="7" rtl="0">
              <a:spcBef>
                <a:spcPts val="0"/>
              </a:spcBef>
              <a:spcAft>
                <a:spcPts val="0"/>
              </a:spcAft>
              <a:buSzPts val="2400"/>
              <a:buNone/>
              <a:defRPr sz="2400"/>
            </a:lvl8pPr>
            <a:lvl9pPr algn="ctr" lvl="8" rtl="0">
              <a:spcBef>
                <a:spcPts val="0"/>
              </a:spcBef>
              <a:spcAft>
                <a:spcPts val="0"/>
              </a:spcAft>
              <a:buSzPts val="2400"/>
              <a:buNone/>
              <a:defRPr sz="2400"/>
            </a:lvl9pPr>
          </a:lstStyle>
          <a:p>
            <a:r>
              <a:t>xx%</a:t>
            </a:r>
          </a:p>
        </p:txBody>
      </p:sp>
      <p:sp>
        <p:nvSpPr>
          <p:cNvPr id="1048877" name="Google Shape;541;p31"/>
          <p:cNvSpPr txBox="1"/>
          <p:nvPr>
            <p:ph type="subTitle" idx="3"/>
          </p:nvPr>
        </p:nvSpPr>
        <p:spPr>
          <a:xfrm>
            <a:off x="984451" y="1295600"/>
            <a:ext cx="2199900" cy="572700"/>
          </a:xfrm>
          <a:prstGeom prst="rect"/>
        </p:spPr>
        <p:txBody>
          <a:bodyPr anchor="b" anchorCtr="0" bIns="91425" lIns="91425" rIns="91425" spcFirstLastPara="1" tIns="91425" wrap="square">
            <a:noAutofit/>
          </a:bodyPr>
          <a:lstStyle>
            <a:lvl1pPr lvl="0" rtl="0">
              <a:spcBef>
                <a:spcPts val="0"/>
              </a:spcBef>
              <a:spcAft>
                <a:spcPts val="0"/>
              </a:spcAft>
              <a:buSzPts val="1600"/>
              <a:buNone/>
              <a:defRPr sz="2600">
                <a:latin typeface="Oswald"/>
                <a:ea typeface="Oswald"/>
                <a:cs typeface="Oswald"/>
                <a:sym typeface="Oswald"/>
              </a:defRPr>
            </a:lvl1pPr>
            <a:lvl2pPr algn="ctr" lvl="1" rtl="0">
              <a:spcBef>
                <a:spcPts val="0"/>
              </a:spcBef>
              <a:spcAft>
                <a:spcPts val="0"/>
              </a:spcAft>
              <a:buSzPts val="1600"/>
              <a:buNone/>
              <a:defRPr b="1"/>
            </a:lvl2pPr>
            <a:lvl3pPr algn="ctr" lvl="2" rtl="0">
              <a:spcBef>
                <a:spcPts val="0"/>
              </a:spcBef>
              <a:spcAft>
                <a:spcPts val="0"/>
              </a:spcAft>
              <a:buSzPts val="1600"/>
              <a:buNone/>
              <a:defRPr b="1"/>
            </a:lvl3pPr>
            <a:lvl4pPr algn="ctr" lvl="3" rtl="0">
              <a:spcBef>
                <a:spcPts val="0"/>
              </a:spcBef>
              <a:spcAft>
                <a:spcPts val="0"/>
              </a:spcAft>
              <a:buSzPts val="1600"/>
              <a:buNone/>
              <a:defRPr b="1"/>
            </a:lvl4pPr>
            <a:lvl5pPr algn="ctr" lvl="4" rtl="0">
              <a:spcBef>
                <a:spcPts val="0"/>
              </a:spcBef>
              <a:spcAft>
                <a:spcPts val="0"/>
              </a:spcAft>
              <a:buSzPts val="1600"/>
              <a:buNone/>
              <a:defRPr b="1"/>
            </a:lvl5pPr>
            <a:lvl6pPr algn="ctr" lvl="5" rtl="0">
              <a:spcBef>
                <a:spcPts val="0"/>
              </a:spcBef>
              <a:spcAft>
                <a:spcPts val="0"/>
              </a:spcAft>
              <a:buSzPts val="1600"/>
              <a:buNone/>
              <a:defRPr b="1"/>
            </a:lvl6pPr>
            <a:lvl7pPr algn="ctr" lvl="6" rtl="0">
              <a:spcBef>
                <a:spcPts val="0"/>
              </a:spcBef>
              <a:spcAft>
                <a:spcPts val="0"/>
              </a:spcAft>
              <a:buSzPts val="1600"/>
              <a:buNone/>
              <a:defRPr b="1"/>
            </a:lvl7pPr>
            <a:lvl8pPr algn="ctr" lvl="7" rtl="0">
              <a:spcBef>
                <a:spcPts val="0"/>
              </a:spcBef>
              <a:spcAft>
                <a:spcPts val="0"/>
              </a:spcAft>
              <a:buSzPts val="1600"/>
              <a:buNone/>
              <a:defRPr b="1"/>
            </a:lvl8pPr>
            <a:lvl9pPr algn="ctr" lvl="8" rtl="0">
              <a:spcBef>
                <a:spcPts val="0"/>
              </a:spcBef>
              <a:spcAft>
                <a:spcPts val="0"/>
              </a:spcAft>
              <a:buSzPts val="1600"/>
              <a:buNone/>
              <a:defRPr b="1"/>
            </a:lvl9pPr>
          </a:lstStyle>
          <a:p/>
        </p:txBody>
      </p:sp>
      <p:pic>
        <p:nvPicPr>
          <p:cNvPr id="2097272" name="Google Shape;542;p31"/>
          <p:cNvPicPr preferRelativeResize="0">
            <a:picLocks/>
          </p:cNvPicPr>
          <p:nvPr/>
        </p:nvPicPr>
        <p:blipFill>
          <a:blip xmlns:r="http://schemas.openxmlformats.org/officeDocument/2006/relationships" r:embed="rId2">
            <a:alphaModFix/>
          </a:blip>
          <a:stretch>
            <a:fillRect/>
          </a:stretch>
        </p:blipFill>
        <p:spPr>
          <a:xfrm rot="-3670973" flipH="1">
            <a:off x="-1036828" y="2993810"/>
            <a:ext cx="1791648" cy="822328"/>
          </a:xfrm>
          <a:prstGeom prst="rect"/>
          <a:noFill/>
          <a:ln>
            <a:noFill/>
          </a:ln>
        </p:spPr>
      </p:pic>
      <p:pic>
        <p:nvPicPr>
          <p:cNvPr id="2097273" name="Google Shape;543;p31"/>
          <p:cNvPicPr preferRelativeResize="0">
            <a:picLocks/>
          </p:cNvPicPr>
          <p:nvPr/>
        </p:nvPicPr>
        <p:blipFill>
          <a:blip xmlns:r="http://schemas.openxmlformats.org/officeDocument/2006/relationships" r:embed="rId3">
            <a:alphaModFix/>
          </a:blip>
          <a:stretch>
            <a:fillRect/>
          </a:stretch>
        </p:blipFill>
        <p:spPr>
          <a:xfrm>
            <a:off x="7982425" y="0"/>
            <a:ext cx="1073200" cy="692900"/>
          </a:xfrm>
          <a:prstGeom prst="rect"/>
          <a:noFill/>
          <a:ln>
            <a:noFill/>
          </a:ln>
        </p:spPr>
      </p:pic>
      <p:pic>
        <p:nvPicPr>
          <p:cNvPr id="2097274" name="Google Shape;544;p31"/>
          <p:cNvPicPr preferRelativeResize="0">
            <a:picLocks/>
          </p:cNvPicPr>
          <p:nvPr/>
        </p:nvPicPr>
        <p:blipFill>
          <a:blip xmlns:r="http://schemas.openxmlformats.org/officeDocument/2006/relationships" r:embed="rId4">
            <a:alphaModFix/>
          </a:blip>
          <a:stretch>
            <a:fillRect/>
          </a:stretch>
        </p:blipFill>
        <p:spPr>
          <a:xfrm rot="10800000">
            <a:off x="-986772" y="-922350"/>
            <a:ext cx="2423445" cy="2382002"/>
          </a:xfrm>
          <a:prstGeom prst="rect"/>
          <a:noFill/>
          <a:ln>
            <a:noFill/>
          </a:ln>
        </p:spPr>
      </p:pic>
      <p:pic>
        <p:nvPicPr>
          <p:cNvPr id="2097275" name="Google Shape;545;p31"/>
          <p:cNvPicPr preferRelativeResize="0">
            <a:picLocks/>
          </p:cNvPicPr>
          <p:nvPr/>
        </p:nvPicPr>
        <p:blipFill>
          <a:blip xmlns:r="http://schemas.openxmlformats.org/officeDocument/2006/relationships" r:embed="rId5">
            <a:alphaModFix/>
          </a:blip>
          <a:stretch>
            <a:fillRect/>
          </a:stretch>
        </p:blipFill>
        <p:spPr>
          <a:xfrm rot="5400000">
            <a:off x="4444200" y="4590625"/>
            <a:ext cx="255550" cy="634550"/>
          </a:xfrm>
          <a:prstGeom prst="rect"/>
          <a:noFill/>
          <a:ln>
            <a:noFill/>
          </a:ln>
        </p:spPr>
      </p:pic>
      <p:sp>
        <p:nvSpPr>
          <p:cNvPr id="1048878" name="Google Shape;546;p31"/>
          <p:cNvSpPr txBox="1"/>
          <p:nvPr>
            <p:ph type="subTitle" idx="4"/>
          </p:nvPr>
        </p:nvSpPr>
        <p:spPr>
          <a:xfrm>
            <a:off x="984452" y="3691325"/>
            <a:ext cx="2199900" cy="6291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79" name="Google Shape;547;p31"/>
          <p:cNvSpPr txBox="1"/>
          <p:nvPr>
            <p:ph type="title" idx="5" hasCustomPrompt="1"/>
          </p:nvPr>
        </p:nvSpPr>
        <p:spPr>
          <a:xfrm>
            <a:off x="3337336" y="3290675"/>
            <a:ext cx="910200" cy="572700"/>
          </a:xfrm>
          <a:prstGeom prst="rect"/>
        </p:spPr>
        <p:txBody>
          <a:bodyPr anchor="ctr" anchorCtr="0" bIns="91425" lIns="91425" rIns="91425" spcFirstLastPara="1" tIns="91425" wrap="square">
            <a:noAutofit/>
          </a:bodyPr>
          <a:lstStyle>
            <a:lvl1pPr algn="ctr" lvl="0" rtl="0">
              <a:spcBef>
                <a:spcPts val="0"/>
              </a:spcBef>
              <a:spcAft>
                <a:spcPts val="0"/>
              </a:spcAft>
              <a:buSzPts val="2400"/>
              <a:buNone/>
              <a:defRPr sz="2000"/>
            </a:lvl1pPr>
            <a:lvl2pPr algn="ctr" lvl="1" rtl="0">
              <a:spcBef>
                <a:spcPts val="0"/>
              </a:spcBef>
              <a:spcAft>
                <a:spcPts val="0"/>
              </a:spcAft>
              <a:buSzPts val="2400"/>
              <a:buNone/>
              <a:defRPr sz="2400"/>
            </a:lvl2pPr>
            <a:lvl3pPr algn="ctr" lvl="2" rtl="0">
              <a:spcBef>
                <a:spcPts val="0"/>
              </a:spcBef>
              <a:spcAft>
                <a:spcPts val="0"/>
              </a:spcAft>
              <a:buSzPts val="2400"/>
              <a:buNone/>
              <a:defRPr sz="2400"/>
            </a:lvl3pPr>
            <a:lvl4pPr algn="ctr" lvl="3" rtl="0">
              <a:spcBef>
                <a:spcPts val="0"/>
              </a:spcBef>
              <a:spcAft>
                <a:spcPts val="0"/>
              </a:spcAft>
              <a:buSzPts val="2400"/>
              <a:buNone/>
              <a:defRPr sz="2400"/>
            </a:lvl4pPr>
            <a:lvl5pPr algn="ctr" lvl="4" rtl="0">
              <a:spcBef>
                <a:spcPts val="0"/>
              </a:spcBef>
              <a:spcAft>
                <a:spcPts val="0"/>
              </a:spcAft>
              <a:buSzPts val="2400"/>
              <a:buNone/>
              <a:defRPr sz="2400"/>
            </a:lvl5pPr>
            <a:lvl6pPr algn="ctr" lvl="5" rtl="0">
              <a:spcBef>
                <a:spcPts val="0"/>
              </a:spcBef>
              <a:spcAft>
                <a:spcPts val="0"/>
              </a:spcAft>
              <a:buSzPts val="2400"/>
              <a:buNone/>
              <a:defRPr sz="2400"/>
            </a:lvl6pPr>
            <a:lvl7pPr algn="ctr" lvl="6" rtl="0">
              <a:spcBef>
                <a:spcPts val="0"/>
              </a:spcBef>
              <a:spcAft>
                <a:spcPts val="0"/>
              </a:spcAft>
              <a:buSzPts val="2400"/>
              <a:buNone/>
              <a:defRPr sz="2400"/>
            </a:lvl7pPr>
            <a:lvl8pPr algn="ctr" lvl="7" rtl="0">
              <a:spcBef>
                <a:spcPts val="0"/>
              </a:spcBef>
              <a:spcAft>
                <a:spcPts val="0"/>
              </a:spcAft>
              <a:buSzPts val="2400"/>
              <a:buNone/>
              <a:defRPr sz="2400"/>
            </a:lvl8pPr>
            <a:lvl9pPr algn="ctr" lvl="8" rtl="0">
              <a:spcBef>
                <a:spcPts val="0"/>
              </a:spcBef>
              <a:spcAft>
                <a:spcPts val="0"/>
              </a:spcAft>
              <a:buSzPts val="2400"/>
              <a:buNone/>
              <a:defRPr sz="2400"/>
            </a:lvl9pPr>
          </a:lstStyle>
          <a:p>
            <a:r>
              <a:t>xx%</a:t>
            </a:r>
          </a:p>
        </p:txBody>
      </p:sp>
      <p:sp>
        <p:nvSpPr>
          <p:cNvPr id="1048880" name="Google Shape;548;p31"/>
          <p:cNvSpPr txBox="1"/>
          <p:nvPr>
            <p:ph type="subTitle" idx="6"/>
          </p:nvPr>
        </p:nvSpPr>
        <p:spPr>
          <a:xfrm>
            <a:off x="984451" y="2890025"/>
            <a:ext cx="2199900" cy="572700"/>
          </a:xfrm>
          <a:prstGeom prst="rect"/>
        </p:spPr>
        <p:txBody>
          <a:bodyPr anchor="b" anchorCtr="0" bIns="91425" lIns="91425" rIns="91425" spcFirstLastPara="1" tIns="91425" wrap="square">
            <a:noAutofit/>
          </a:bodyPr>
          <a:lstStyle>
            <a:lvl1pPr lvl="0" rtl="0">
              <a:spcBef>
                <a:spcPts val="0"/>
              </a:spcBef>
              <a:spcAft>
                <a:spcPts val="0"/>
              </a:spcAft>
              <a:buSzPts val="1600"/>
              <a:buNone/>
              <a:defRPr sz="2600">
                <a:latin typeface="Oswald"/>
                <a:ea typeface="Oswald"/>
                <a:cs typeface="Oswald"/>
                <a:sym typeface="Oswald"/>
              </a:defRPr>
            </a:lvl1pPr>
            <a:lvl2pPr algn="ctr" lvl="1" rtl="0">
              <a:spcBef>
                <a:spcPts val="0"/>
              </a:spcBef>
              <a:spcAft>
                <a:spcPts val="0"/>
              </a:spcAft>
              <a:buSzPts val="1600"/>
              <a:buNone/>
              <a:defRPr b="1"/>
            </a:lvl2pPr>
            <a:lvl3pPr algn="ctr" lvl="2" rtl="0">
              <a:spcBef>
                <a:spcPts val="0"/>
              </a:spcBef>
              <a:spcAft>
                <a:spcPts val="0"/>
              </a:spcAft>
              <a:buSzPts val="1600"/>
              <a:buNone/>
              <a:defRPr b="1"/>
            </a:lvl3pPr>
            <a:lvl4pPr algn="ctr" lvl="3" rtl="0">
              <a:spcBef>
                <a:spcPts val="0"/>
              </a:spcBef>
              <a:spcAft>
                <a:spcPts val="0"/>
              </a:spcAft>
              <a:buSzPts val="1600"/>
              <a:buNone/>
              <a:defRPr b="1"/>
            </a:lvl4pPr>
            <a:lvl5pPr algn="ctr" lvl="4" rtl="0">
              <a:spcBef>
                <a:spcPts val="0"/>
              </a:spcBef>
              <a:spcAft>
                <a:spcPts val="0"/>
              </a:spcAft>
              <a:buSzPts val="1600"/>
              <a:buNone/>
              <a:defRPr b="1"/>
            </a:lvl5pPr>
            <a:lvl6pPr algn="ctr" lvl="5" rtl="0">
              <a:spcBef>
                <a:spcPts val="0"/>
              </a:spcBef>
              <a:spcAft>
                <a:spcPts val="0"/>
              </a:spcAft>
              <a:buSzPts val="1600"/>
              <a:buNone/>
              <a:defRPr b="1"/>
            </a:lvl6pPr>
            <a:lvl7pPr algn="ctr" lvl="6" rtl="0">
              <a:spcBef>
                <a:spcPts val="0"/>
              </a:spcBef>
              <a:spcAft>
                <a:spcPts val="0"/>
              </a:spcAft>
              <a:buSzPts val="1600"/>
              <a:buNone/>
              <a:defRPr b="1"/>
            </a:lvl7pPr>
            <a:lvl8pPr algn="ctr" lvl="7" rtl="0">
              <a:spcBef>
                <a:spcPts val="0"/>
              </a:spcBef>
              <a:spcAft>
                <a:spcPts val="0"/>
              </a:spcAft>
              <a:buSzPts val="1600"/>
              <a:buNone/>
              <a:defRPr b="1"/>
            </a:lvl8pPr>
            <a:lvl9pPr algn="ctr" lvl="8" rtl="0">
              <a:spcBef>
                <a:spcPts val="0"/>
              </a:spcBef>
              <a:spcAft>
                <a:spcPts val="0"/>
              </a:spcAft>
              <a:buSzPts val="1600"/>
              <a:buNone/>
              <a:defRPr b="1"/>
            </a:lvl9pPr>
          </a:lstStyle>
          <a:p/>
        </p:txBody>
      </p:sp>
      <p:sp>
        <p:nvSpPr>
          <p:cNvPr id="1048881" name="Google Shape;549;p31"/>
          <p:cNvSpPr txBox="1"/>
          <p:nvPr>
            <p:ph type="subTitle" idx="7"/>
          </p:nvPr>
        </p:nvSpPr>
        <p:spPr>
          <a:xfrm>
            <a:off x="4895911" y="2096900"/>
            <a:ext cx="2199900" cy="6291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82" name="Google Shape;550;p31"/>
          <p:cNvSpPr txBox="1"/>
          <p:nvPr>
            <p:ph type="title" idx="8" hasCustomPrompt="1"/>
          </p:nvPr>
        </p:nvSpPr>
        <p:spPr>
          <a:xfrm>
            <a:off x="7248198" y="1696250"/>
            <a:ext cx="910200" cy="572700"/>
          </a:xfrm>
          <a:prstGeom prst="rect"/>
        </p:spPr>
        <p:txBody>
          <a:bodyPr anchor="ctr" anchorCtr="0" bIns="91425" lIns="91425" rIns="91425" spcFirstLastPara="1" tIns="91425" wrap="square">
            <a:noAutofit/>
          </a:bodyPr>
          <a:lstStyle>
            <a:lvl1pPr algn="ctr" lvl="0" rtl="0">
              <a:spcBef>
                <a:spcPts val="0"/>
              </a:spcBef>
              <a:spcAft>
                <a:spcPts val="0"/>
              </a:spcAft>
              <a:buSzPts val="2400"/>
              <a:buNone/>
              <a:defRPr sz="2000"/>
            </a:lvl1pPr>
            <a:lvl2pPr algn="ctr" lvl="1" rtl="0">
              <a:spcBef>
                <a:spcPts val="0"/>
              </a:spcBef>
              <a:spcAft>
                <a:spcPts val="0"/>
              </a:spcAft>
              <a:buSzPts val="2400"/>
              <a:buNone/>
              <a:defRPr sz="2400"/>
            </a:lvl2pPr>
            <a:lvl3pPr algn="ctr" lvl="2" rtl="0">
              <a:spcBef>
                <a:spcPts val="0"/>
              </a:spcBef>
              <a:spcAft>
                <a:spcPts val="0"/>
              </a:spcAft>
              <a:buSzPts val="2400"/>
              <a:buNone/>
              <a:defRPr sz="2400"/>
            </a:lvl3pPr>
            <a:lvl4pPr algn="ctr" lvl="3" rtl="0">
              <a:spcBef>
                <a:spcPts val="0"/>
              </a:spcBef>
              <a:spcAft>
                <a:spcPts val="0"/>
              </a:spcAft>
              <a:buSzPts val="2400"/>
              <a:buNone/>
              <a:defRPr sz="2400"/>
            </a:lvl4pPr>
            <a:lvl5pPr algn="ctr" lvl="4" rtl="0">
              <a:spcBef>
                <a:spcPts val="0"/>
              </a:spcBef>
              <a:spcAft>
                <a:spcPts val="0"/>
              </a:spcAft>
              <a:buSzPts val="2400"/>
              <a:buNone/>
              <a:defRPr sz="2400"/>
            </a:lvl5pPr>
            <a:lvl6pPr algn="ctr" lvl="5" rtl="0">
              <a:spcBef>
                <a:spcPts val="0"/>
              </a:spcBef>
              <a:spcAft>
                <a:spcPts val="0"/>
              </a:spcAft>
              <a:buSzPts val="2400"/>
              <a:buNone/>
              <a:defRPr sz="2400"/>
            </a:lvl6pPr>
            <a:lvl7pPr algn="ctr" lvl="6" rtl="0">
              <a:spcBef>
                <a:spcPts val="0"/>
              </a:spcBef>
              <a:spcAft>
                <a:spcPts val="0"/>
              </a:spcAft>
              <a:buSzPts val="2400"/>
              <a:buNone/>
              <a:defRPr sz="2400"/>
            </a:lvl7pPr>
            <a:lvl8pPr algn="ctr" lvl="7" rtl="0">
              <a:spcBef>
                <a:spcPts val="0"/>
              </a:spcBef>
              <a:spcAft>
                <a:spcPts val="0"/>
              </a:spcAft>
              <a:buSzPts val="2400"/>
              <a:buNone/>
              <a:defRPr sz="2400"/>
            </a:lvl8pPr>
            <a:lvl9pPr algn="ctr" lvl="8" rtl="0">
              <a:spcBef>
                <a:spcPts val="0"/>
              </a:spcBef>
              <a:spcAft>
                <a:spcPts val="0"/>
              </a:spcAft>
              <a:buSzPts val="2400"/>
              <a:buNone/>
              <a:defRPr sz="2400"/>
            </a:lvl9pPr>
          </a:lstStyle>
          <a:p>
            <a:r>
              <a:t>xx%</a:t>
            </a:r>
          </a:p>
        </p:txBody>
      </p:sp>
      <p:sp>
        <p:nvSpPr>
          <p:cNvPr id="1048883" name="Google Shape;551;p31"/>
          <p:cNvSpPr txBox="1"/>
          <p:nvPr>
            <p:ph type="subTitle" idx="9"/>
          </p:nvPr>
        </p:nvSpPr>
        <p:spPr>
          <a:xfrm>
            <a:off x="4895901" y="1295600"/>
            <a:ext cx="2199900" cy="572700"/>
          </a:xfrm>
          <a:prstGeom prst="rect"/>
        </p:spPr>
        <p:txBody>
          <a:bodyPr anchor="b" anchorCtr="0" bIns="91425" lIns="91425" rIns="91425" spcFirstLastPara="1" tIns="91425" wrap="square">
            <a:noAutofit/>
          </a:bodyPr>
          <a:lstStyle>
            <a:lvl1pPr lvl="0" rtl="0">
              <a:spcBef>
                <a:spcPts val="0"/>
              </a:spcBef>
              <a:spcAft>
                <a:spcPts val="0"/>
              </a:spcAft>
              <a:buSzPts val="1600"/>
              <a:buNone/>
              <a:defRPr sz="2600">
                <a:latin typeface="Oswald"/>
                <a:ea typeface="Oswald"/>
                <a:cs typeface="Oswald"/>
                <a:sym typeface="Oswald"/>
              </a:defRPr>
            </a:lvl1pPr>
            <a:lvl2pPr algn="ctr" lvl="1" rtl="0">
              <a:spcBef>
                <a:spcPts val="0"/>
              </a:spcBef>
              <a:spcAft>
                <a:spcPts val="0"/>
              </a:spcAft>
              <a:buSzPts val="1600"/>
              <a:buNone/>
              <a:defRPr b="1"/>
            </a:lvl2pPr>
            <a:lvl3pPr algn="ctr" lvl="2" rtl="0">
              <a:spcBef>
                <a:spcPts val="0"/>
              </a:spcBef>
              <a:spcAft>
                <a:spcPts val="0"/>
              </a:spcAft>
              <a:buSzPts val="1600"/>
              <a:buNone/>
              <a:defRPr b="1"/>
            </a:lvl3pPr>
            <a:lvl4pPr algn="ctr" lvl="3" rtl="0">
              <a:spcBef>
                <a:spcPts val="0"/>
              </a:spcBef>
              <a:spcAft>
                <a:spcPts val="0"/>
              </a:spcAft>
              <a:buSzPts val="1600"/>
              <a:buNone/>
              <a:defRPr b="1"/>
            </a:lvl4pPr>
            <a:lvl5pPr algn="ctr" lvl="4" rtl="0">
              <a:spcBef>
                <a:spcPts val="0"/>
              </a:spcBef>
              <a:spcAft>
                <a:spcPts val="0"/>
              </a:spcAft>
              <a:buSzPts val="1600"/>
              <a:buNone/>
              <a:defRPr b="1"/>
            </a:lvl5pPr>
            <a:lvl6pPr algn="ctr" lvl="5" rtl="0">
              <a:spcBef>
                <a:spcPts val="0"/>
              </a:spcBef>
              <a:spcAft>
                <a:spcPts val="0"/>
              </a:spcAft>
              <a:buSzPts val="1600"/>
              <a:buNone/>
              <a:defRPr b="1"/>
            </a:lvl6pPr>
            <a:lvl7pPr algn="ctr" lvl="6" rtl="0">
              <a:spcBef>
                <a:spcPts val="0"/>
              </a:spcBef>
              <a:spcAft>
                <a:spcPts val="0"/>
              </a:spcAft>
              <a:buSzPts val="1600"/>
              <a:buNone/>
              <a:defRPr b="1"/>
            </a:lvl7pPr>
            <a:lvl8pPr algn="ctr" lvl="7" rtl="0">
              <a:spcBef>
                <a:spcPts val="0"/>
              </a:spcBef>
              <a:spcAft>
                <a:spcPts val="0"/>
              </a:spcAft>
              <a:buSzPts val="1600"/>
              <a:buNone/>
              <a:defRPr b="1"/>
            </a:lvl8pPr>
            <a:lvl9pPr algn="ctr" lvl="8" rtl="0">
              <a:spcBef>
                <a:spcPts val="0"/>
              </a:spcBef>
              <a:spcAft>
                <a:spcPts val="0"/>
              </a:spcAft>
              <a:buSzPts val="1600"/>
              <a:buNone/>
              <a:defRPr b="1"/>
            </a:lvl9pPr>
          </a:lstStyle>
          <a:p/>
        </p:txBody>
      </p:sp>
      <p:sp>
        <p:nvSpPr>
          <p:cNvPr id="1048884" name="Google Shape;552;p31"/>
          <p:cNvSpPr txBox="1"/>
          <p:nvPr>
            <p:ph type="subTitle" idx="13"/>
          </p:nvPr>
        </p:nvSpPr>
        <p:spPr>
          <a:xfrm>
            <a:off x="4895911" y="3691325"/>
            <a:ext cx="2199900" cy="6291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algn="ctr" lvl="1" rtl="0">
              <a:spcBef>
                <a:spcPts val="0"/>
              </a:spcBef>
              <a:spcAft>
                <a:spcPts val="0"/>
              </a:spcAft>
              <a:buSzPts val="1600"/>
              <a:buNone/>
            </a:lvl2pPr>
            <a:lvl3pPr algn="ctr" lvl="2" rtl="0">
              <a:spcBef>
                <a:spcPts val="0"/>
              </a:spcBef>
              <a:spcAft>
                <a:spcPts val="0"/>
              </a:spcAft>
              <a:buSzPts val="1600"/>
              <a:buNone/>
            </a:lvl3pPr>
            <a:lvl4pPr algn="ctr" lvl="3" rtl="0">
              <a:spcBef>
                <a:spcPts val="0"/>
              </a:spcBef>
              <a:spcAft>
                <a:spcPts val="0"/>
              </a:spcAft>
              <a:buSzPts val="1600"/>
              <a:buNone/>
            </a:lvl4pPr>
            <a:lvl5pPr algn="ctr" lvl="4" rtl="0">
              <a:spcBef>
                <a:spcPts val="0"/>
              </a:spcBef>
              <a:spcAft>
                <a:spcPts val="0"/>
              </a:spcAft>
              <a:buSzPts val="1600"/>
              <a:buNone/>
            </a:lvl5pPr>
            <a:lvl6pPr algn="ctr" lvl="5" rtl="0">
              <a:spcBef>
                <a:spcPts val="0"/>
              </a:spcBef>
              <a:spcAft>
                <a:spcPts val="0"/>
              </a:spcAft>
              <a:buSzPts val="1600"/>
              <a:buNone/>
            </a:lvl6pPr>
            <a:lvl7pPr algn="ctr" lvl="6" rtl="0">
              <a:spcBef>
                <a:spcPts val="0"/>
              </a:spcBef>
              <a:spcAft>
                <a:spcPts val="0"/>
              </a:spcAft>
              <a:buSzPts val="1600"/>
              <a:buNone/>
            </a:lvl7pPr>
            <a:lvl8pPr algn="ctr" lvl="7" rtl="0">
              <a:spcBef>
                <a:spcPts val="0"/>
              </a:spcBef>
              <a:spcAft>
                <a:spcPts val="0"/>
              </a:spcAft>
              <a:buSzPts val="1600"/>
              <a:buNone/>
            </a:lvl8pPr>
            <a:lvl9pPr algn="ctr" lvl="8" rtl="0">
              <a:spcBef>
                <a:spcPts val="0"/>
              </a:spcBef>
              <a:spcAft>
                <a:spcPts val="0"/>
              </a:spcAft>
              <a:buSzPts val="1600"/>
              <a:buNone/>
            </a:lvl9pPr>
          </a:lstStyle>
          <a:p/>
        </p:txBody>
      </p:sp>
      <p:sp>
        <p:nvSpPr>
          <p:cNvPr id="1048885" name="Google Shape;553;p31"/>
          <p:cNvSpPr txBox="1"/>
          <p:nvPr>
            <p:ph type="title" idx="14" hasCustomPrompt="1"/>
          </p:nvPr>
        </p:nvSpPr>
        <p:spPr>
          <a:xfrm>
            <a:off x="7248773" y="3290675"/>
            <a:ext cx="910200" cy="572700"/>
          </a:xfrm>
          <a:prstGeom prst="rect"/>
        </p:spPr>
        <p:txBody>
          <a:bodyPr anchor="ctr" anchorCtr="0" bIns="91425" lIns="91425" rIns="91425" spcFirstLastPara="1" tIns="91425" wrap="square">
            <a:noAutofit/>
          </a:bodyPr>
          <a:lstStyle>
            <a:lvl1pPr algn="ctr" lvl="0" rtl="0">
              <a:spcBef>
                <a:spcPts val="0"/>
              </a:spcBef>
              <a:spcAft>
                <a:spcPts val="0"/>
              </a:spcAft>
              <a:buSzPts val="2400"/>
              <a:buNone/>
              <a:defRPr sz="2000"/>
            </a:lvl1pPr>
            <a:lvl2pPr algn="ctr" lvl="1" rtl="0">
              <a:spcBef>
                <a:spcPts val="0"/>
              </a:spcBef>
              <a:spcAft>
                <a:spcPts val="0"/>
              </a:spcAft>
              <a:buSzPts val="2400"/>
              <a:buNone/>
              <a:defRPr sz="2400"/>
            </a:lvl2pPr>
            <a:lvl3pPr algn="ctr" lvl="2" rtl="0">
              <a:spcBef>
                <a:spcPts val="0"/>
              </a:spcBef>
              <a:spcAft>
                <a:spcPts val="0"/>
              </a:spcAft>
              <a:buSzPts val="2400"/>
              <a:buNone/>
              <a:defRPr sz="2400"/>
            </a:lvl3pPr>
            <a:lvl4pPr algn="ctr" lvl="3" rtl="0">
              <a:spcBef>
                <a:spcPts val="0"/>
              </a:spcBef>
              <a:spcAft>
                <a:spcPts val="0"/>
              </a:spcAft>
              <a:buSzPts val="2400"/>
              <a:buNone/>
              <a:defRPr sz="2400"/>
            </a:lvl4pPr>
            <a:lvl5pPr algn="ctr" lvl="4" rtl="0">
              <a:spcBef>
                <a:spcPts val="0"/>
              </a:spcBef>
              <a:spcAft>
                <a:spcPts val="0"/>
              </a:spcAft>
              <a:buSzPts val="2400"/>
              <a:buNone/>
              <a:defRPr sz="2400"/>
            </a:lvl5pPr>
            <a:lvl6pPr algn="ctr" lvl="5" rtl="0">
              <a:spcBef>
                <a:spcPts val="0"/>
              </a:spcBef>
              <a:spcAft>
                <a:spcPts val="0"/>
              </a:spcAft>
              <a:buSzPts val="2400"/>
              <a:buNone/>
              <a:defRPr sz="2400"/>
            </a:lvl6pPr>
            <a:lvl7pPr algn="ctr" lvl="6" rtl="0">
              <a:spcBef>
                <a:spcPts val="0"/>
              </a:spcBef>
              <a:spcAft>
                <a:spcPts val="0"/>
              </a:spcAft>
              <a:buSzPts val="2400"/>
              <a:buNone/>
              <a:defRPr sz="2400"/>
            </a:lvl7pPr>
            <a:lvl8pPr algn="ctr" lvl="7" rtl="0">
              <a:spcBef>
                <a:spcPts val="0"/>
              </a:spcBef>
              <a:spcAft>
                <a:spcPts val="0"/>
              </a:spcAft>
              <a:buSzPts val="2400"/>
              <a:buNone/>
              <a:defRPr sz="2400"/>
            </a:lvl8pPr>
            <a:lvl9pPr algn="ctr" lvl="8" rtl="0">
              <a:spcBef>
                <a:spcPts val="0"/>
              </a:spcBef>
              <a:spcAft>
                <a:spcPts val="0"/>
              </a:spcAft>
              <a:buSzPts val="2400"/>
              <a:buNone/>
              <a:defRPr sz="2400"/>
            </a:lvl9pPr>
          </a:lstStyle>
          <a:p>
            <a:r>
              <a:t>xx%</a:t>
            </a:r>
          </a:p>
        </p:txBody>
      </p:sp>
      <p:sp>
        <p:nvSpPr>
          <p:cNvPr id="1048886" name="Google Shape;554;p31"/>
          <p:cNvSpPr txBox="1"/>
          <p:nvPr>
            <p:ph type="subTitle" idx="15"/>
          </p:nvPr>
        </p:nvSpPr>
        <p:spPr>
          <a:xfrm>
            <a:off x="4895901" y="2890025"/>
            <a:ext cx="2199900" cy="572700"/>
          </a:xfrm>
          <a:prstGeom prst="rect"/>
        </p:spPr>
        <p:txBody>
          <a:bodyPr anchor="b" anchorCtr="0" bIns="91425" lIns="91425" rIns="91425" spcFirstLastPara="1" tIns="91425" wrap="square">
            <a:noAutofit/>
          </a:bodyPr>
          <a:lstStyle>
            <a:lvl1pPr lvl="0" rtl="0">
              <a:spcBef>
                <a:spcPts val="0"/>
              </a:spcBef>
              <a:spcAft>
                <a:spcPts val="0"/>
              </a:spcAft>
              <a:buSzPts val="1600"/>
              <a:buNone/>
              <a:defRPr sz="2600">
                <a:latin typeface="Oswald"/>
                <a:ea typeface="Oswald"/>
                <a:cs typeface="Oswald"/>
                <a:sym typeface="Oswald"/>
              </a:defRPr>
            </a:lvl1pPr>
            <a:lvl2pPr algn="ctr" lvl="1" rtl="0">
              <a:spcBef>
                <a:spcPts val="0"/>
              </a:spcBef>
              <a:spcAft>
                <a:spcPts val="0"/>
              </a:spcAft>
              <a:buSzPts val="1600"/>
              <a:buNone/>
              <a:defRPr b="1"/>
            </a:lvl2pPr>
            <a:lvl3pPr algn="ctr" lvl="2" rtl="0">
              <a:spcBef>
                <a:spcPts val="0"/>
              </a:spcBef>
              <a:spcAft>
                <a:spcPts val="0"/>
              </a:spcAft>
              <a:buSzPts val="1600"/>
              <a:buNone/>
              <a:defRPr b="1"/>
            </a:lvl3pPr>
            <a:lvl4pPr algn="ctr" lvl="3" rtl="0">
              <a:spcBef>
                <a:spcPts val="0"/>
              </a:spcBef>
              <a:spcAft>
                <a:spcPts val="0"/>
              </a:spcAft>
              <a:buSzPts val="1600"/>
              <a:buNone/>
              <a:defRPr b="1"/>
            </a:lvl4pPr>
            <a:lvl5pPr algn="ctr" lvl="4" rtl="0">
              <a:spcBef>
                <a:spcPts val="0"/>
              </a:spcBef>
              <a:spcAft>
                <a:spcPts val="0"/>
              </a:spcAft>
              <a:buSzPts val="1600"/>
              <a:buNone/>
              <a:defRPr b="1"/>
            </a:lvl5pPr>
            <a:lvl6pPr algn="ctr" lvl="5" rtl="0">
              <a:spcBef>
                <a:spcPts val="0"/>
              </a:spcBef>
              <a:spcAft>
                <a:spcPts val="0"/>
              </a:spcAft>
              <a:buSzPts val="1600"/>
              <a:buNone/>
              <a:defRPr b="1"/>
            </a:lvl6pPr>
            <a:lvl7pPr algn="ctr" lvl="6" rtl="0">
              <a:spcBef>
                <a:spcPts val="0"/>
              </a:spcBef>
              <a:spcAft>
                <a:spcPts val="0"/>
              </a:spcAft>
              <a:buSzPts val="1600"/>
              <a:buNone/>
              <a:defRPr b="1"/>
            </a:lvl7pPr>
            <a:lvl8pPr algn="ctr" lvl="7" rtl="0">
              <a:spcBef>
                <a:spcPts val="0"/>
              </a:spcBef>
              <a:spcAft>
                <a:spcPts val="0"/>
              </a:spcAft>
              <a:buSzPts val="1600"/>
              <a:buNone/>
              <a:defRPr b="1"/>
            </a:lvl8pPr>
            <a:lvl9pPr algn="ctr" lvl="8" rtl="0">
              <a:spcBef>
                <a:spcPts val="0"/>
              </a:spcBef>
              <a:spcAft>
                <a:spcPts val="0"/>
              </a:spcAft>
              <a:buSzPts val="1600"/>
              <a:buNone/>
              <a:defRPr b="1"/>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2">
    <p:spTree>
      <p:nvGrpSpPr>
        <p:cNvPr id="139" name="Shape 555"/>
        <p:cNvGrpSpPr/>
        <p:nvPr/>
      </p:nvGrpSpPr>
      <p:grpSpPr>
        <a:xfrm>
          <a:off x="0" y="0"/>
          <a:ext cx="0" cy="0"/>
          <a:chOff x="0" y="0"/>
          <a:chExt cx="0" cy="0"/>
        </a:xfrm>
      </p:grpSpPr>
      <p:pic>
        <p:nvPicPr>
          <p:cNvPr id="2097281" name="Google Shape;556;p32"/>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98" name="Google Shape;557;p32"/>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99" name="Google Shape;558;p32"/>
          <p:cNvSpPr txBox="1"/>
          <p:nvPr>
            <p:ph type="ctrTitle"/>
          </p:nvPr>
        </p:nvSpPr>
        <p:spPr>
          <a:xfrm>
            <a:off x="3907550" y="627081"/>
            <a:ext cx="3773100" cy="988800"/>
          </a:xfrm>
          <a:prstGeom prst="rect"/>
        </p:spPr>
        <p:txBody>
          <a:bodyPr anchor="b" anchorCtr="0" bIns="91425" lIns="91425" rIns="91425" spcFirstLastPara="1" tIns="91425" wrap="square">
            <a:noAutofit/>
          </a:bodyPr>
          <a:lstStyle>
            <a:lvl1pPr algn="l" lvl="0" rtl="0">
              <a:spcBef>
                <a:spcPts val="0"/>
              </a:spcBef>
              <a:spcAft>
                <a:spcPts val="0"/>
              </a:spcAft>
              <a:buSzPts val="5200"/>
              <a:buNone/>
              <a:defRPr sz="6000"/>
            </a:lvl1pPr>
            <a:lvl2pPr algn="ctr" lvl="1" rtl="0">
              <a:spcBef>
                <a:spcPts val="0"/>
              </a:spcBef>
              <a:spcAft>
                <a:spcPts val="0"/>
              </a:spcAft>
              <a:buSzPts val="5200"/>
              <a:buNone/>
              <a:defRPr sz="5200"/>
            </a:lvl2pPr>
            <a:lvl3pPr algn="ctr" lvl="2" rtl="0">
              <a:spcBef>
                <a:spcPts val="0"/>
              </a:spcBef>
              <a:spcAft>
                <a:spcPts val="0"/>
              </a:spcAft>
              <a:buSzPts val="5200"/>
              <a:buNone/>
              <a:defRPr sz="5200"/>
            </a:lvl3pPr>
            <a:lvl4pPr algn="ctr" lvl="3" rtl="0">
              <a:spcBef>
                <a:spcPts val="0"/>
              </a:spcBef>
              <a:spcAft>
                <a:spcPts val="0"/>
              </a:spcAft>
              <a:buSzPts val="5200"/>
              <a:buNone/>
              <a:defRPr sz="5200"/>
            </a:lvl4pPr>
            <a:lvl5pPr algn="ctr" lvl="4" rtl="0">
              <a:spcBef>
                <a:spcPts val="0"/>
              </a:spcBef>
              <a:spcAft>
                <a:spcPts val="0"/>
              </a:spcAft>
              <a:buSzPts val="5200"/>
              <a:buNone/>
              <a:defRPr sz="5200"/>
            </a:lvl5pPr>
            <a:lvl6pPr algn="ctr" lvl="5" rtl="0">
              <a:spcBef>
                <a:spcPts val="0"/>
              </a:spcBef>
              <a:spcAft>
                <a:spcPts val="0"/>
              </a:spcAft>
              <a:buSzPts val="5200"/>
              <a:buNone/>
              <a:defRPr sz="5200"/>
            </a:lvl6pPr>
            <a:lvl7pPr algn="ctr" lvl="6" rtl="0">
              <a:spcBef>
                <a:spcPts val="0"/>
              </a:spcBef>
              <a:spcAft>
                <a:spcPts val="0"/>
              </a:spcAft>
              <a:buSzPts val="5200"/>
              <a:buNone/>
              <a:defRPr sz="5200"/>
            </a:lvl7pPr>
            <a:lvl8pPr algn="ctr" lvl="7" rtl="0">
              <a:spcBef>
                <a:spcPts val="0"/>
              </a:spcBef>
              <a:spcAft>
                <a:spcPts val="0"/>
              </a:spcAft>
              <a:buSzPts val="5200"/>
              <a:buNone/>
              <a:defRPr sz="5200"/>
            </a:lvl8pPr>
            <a:lvl9pPr algn="ctr" lvl="8" rtl="0">
              <a:spcBef>
                <a:spcPts val="0"/>
              </a:spcBef>
              <a:spcAft>
                <a:spcPts val="0"/>
              </a:spcAft>
              <a:buSzPts val="5200"/>
              <a:buNone/>
              <a:defRPr sz="5200"/>
            </a:lvl9pPr>
          </a:lstStyle>
          <a:p/>
        </p:txBody>
      </p:sp>
      <p:sp>
        <p:nvSpPr>
          <p:cNvPr id="1048900" name="Google Shape;559;p32"/>
          <p:cNvSpPr txBox="1"/>
          <p:nvPr>
            <p:ph type="subTitle" idx="1"/>
          </p:nvPr>
        </p:nvSpPr>
        <p:spPr>
          <a:xfrm>
            <a:off x="3907550" y="1408326"/>
            <a:ext cx="3773100" cy="11745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600"/>
              <a:buNone/>
              <a:defRPr sz="1800"/>
            </a:lvl1pPr>
            <a:lvl2pPr algn="ctr" lvl="1" rtl="0">
              <a:lnSpc>
                <a:spcPct val="100000"/>
              </a:lnSpc>
              <a:spcBef>
                <a:spcPts val="0"/>
              </a:spcBef>
              <a:spcAft>
                <a:spcPts val="0"/>
              </a:spcAft>
              <a:buSzPts val="1600"/>
              <a:buNone/>
            </a:lvl2pPr>
            <a:lvl3pPr algn="ctr" lvl="2" rtl="0">
              <a:lnSpc>
                <a:spcPct val="100000"/>
              </a:lnSpc>
              <a:spcBef>
                <a:spcPts val="0"/>
              </a:spcBef>
              <a:spcAft>
                <a:spcPts val="0"/>
              </a:spcAft>
              <a:buSzPts val="1600"/>
              <a:buNone/>
            </a:lvl3pPr>
            <a:lvl4pPr algn="ctr" lvl="3" rtl="0">
              <a:lnSpc>
                <a:spcPct val="100000"/>
              </a:lnSpc>
              <a:spcBef>
                <a:spcPts val="0"/>
              </a:spcBef>
              <a:spcAft>
                <a:spcPts val="0"/>
              </a:spcAft>
              <a:buSzPts val="1600"/>
              <a:buNone/>
            </a:lvl4pPr>
            <a:lvl5pPr algn="ctr" lvl="4" rtl="0">
              <a:lnSpc>
                <a:spcPct val="100000"/>
              </a:lnSpc>
              <a:spcBef>
                <a:spcPts val="0"/>
              </a:spcBef>
              <a:spcAft>
                <a:spcPts val="0"/>
              </a:spcAft>
              <a:buSzPts val="1600"/>
              <a:buNone/>
            </a:lvl5pPr>
            <a:lvl6pPr algn="ctr" lvl="5" rtl="0">
              <a:lnSpc>
                <a:spcPct val="100000"/>
              </a:lnSpc>
              <a:spcBef>
                <a:spcPts val="0"/>
              </a:spcBef>
              <a:spcAft>
                <a:spcPts val="0"/>
              </a:spcAft>
              <a:buSzPts val="1600"/>
              <a:buNone/>
            </a:lvl6pPr>
            <a:lvl7pPr algn="ctr" lvl="6" rtl="0">
              <a:lnSpc>
                <a:spcPct val="100000"/>
              </a:lnSpc>
              <a:spcBef>
                <a:spcPts val="0"/>
              </a:spcBef>
              <a:spcAft>
                <a:spcPts val="0"/>
              </a:spcAft>
              <a:buSzPts val="1600"/>
              <a:buNone/>
            </a:lvl7pPr>
            <a:lvl8pPr algn="ctr" lvl="7" rtl="0">
              <a:lnSpc>
                <a:spcPct val="100000"/>
              </a:lnSpc>
              <a:spcBef>
                <a:spcPts val="0"/>
              </a:spcBef>
              <a:spcAft>
                <a:spcPts val="0"/>
              </a:spcAft>
              <a:buSzPts val="1600"/>
              <a:buNone/>
            </a:lvl8pPr>
            <a:lvl9pPr algn="ctr" lvl="8" rtl="0">
              <a:lnSpc>
                <a:spcPct val="100000"/>
              </a:lnSpc>
              <a:spcBef>
                <a:spcPts val="0"/>
              </a:spcBef>
              <a:spcAft>
                <a:spcPts val="0"/>
              </a:spcAft>
              <a:buSzPts val="1600"/>
              <a:buNone/>
            </a:lvl9pPr>
          </a:lstStyle>
          <a:p/>
        </p:txBody>
      </p:sp>
      <p:pic>
        <p:nvPicPr>
          <p:cNvPr id="2097282" name="Google Shape;560;p32"/>
          <p:cNvPicPr preferRelativeResize="0">
            <a:picLocks/>
          </p:cNvPicPr>
          <p:nvPr/>
        </p:nvPicPr>
        <p:blipFill>
          <a:blip xmlns:r="http://schemas.openxmlformats.org/officeDocument/2006/relationships" r:embed="rId2">
            <a:alphaModFix/>
          </a:blip>
          <a:stretch>
            <a:fillRect/>
          </a:stretch>
        </p:blipFill>
        <p:spPr>
          <a:xfrm>
            <a:off x="7914325" y="242450"/>
            <a:ext cx="825000" cy="594100"/>
          </a:xfrm>
          <a:prstGeom prst="rect"/>
          <a:noFill/>
          <a:ln>
            <a:noFill/>
          </a:ln>
        </p:spPr>
      </p:pic>
      <p:grpSp>
        <p:nvGrpSpPr>
          <p:cNvPr id="140" name="Google Shape;561;p32"/>
          <p:cNvGrpSpPr/>
          <p:nvPr/>
        </p:nvGrpSpPr>
        <p:grpSpPr>
          <a:xfrm>
            <a:off x="153831" y="1792750"/>
            <a:ext cx="475588" cy="2490000"/>
            <a:chOff x="153831" y="1792750"/>
            <a:chExt cx="475588" cy="2490000"/>
          </a:xfrm>
        </p:grpSpPr>
        <p:pic>
          <p:nvPicPr>
            <p:cNvPr id="2097283" name="Google Shape;562;p32"/>
            <p:cNvPicPr preferRelativeResize="0">
              <a:picLocks/>
            </p:cNvPicPr>
            <p:nvPr/>
          </p:nvPicPr>
          <p:blipFill>
            <a:blip xmlns:r="http://schemas.openxmlformats.org/officeDocument/2006/relationships" r:embed="rId3">
              <a:alphaModFix/>
            </a:blip>
            <a:stretch>
              <a:fillRect/>
            </a:stretch>
          </p:blipFill>
          <p:spPr>
            <a:xfrm>
              <a:off x="153831" y="3838150"/>
              <a:ext cx="475588" cy="444600"/>
            </a:xfrm>
            <a:prstGeom prst="rect"/>
            <a:noFill/>
            <a:ln>
              <a:noFill/>
            </a:ln>
          </p:spPr>
        </p:pic>
        <p:sp>
          <p:nvSpPr>
            <p:cNvPr id="1048901" name="Google Shape;563;p32"/>
            <p:cNvSpPr/>
            <p:nvPr/>
          </p:nvSpPr>
          <p:spPr>
            <a:xfrm>
              <a:off x="277475" y="179275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02" name="Google Shape;564;p32"/>
            <p:cNvSpPr/>
            <p:nvPr/>
          </p:nvSpPr>
          <p:spPr>
            <a:xfrm>
              <a:off x="277475" y="394615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84" name="Google Shape;565;p32"/>
          <p:cNvPicPr preferRelativeResize="0">
            <a:picLocks/>
          </p:cNvPicPr>
          <p:nvPr/>
        </p:nvPicPr>
        <p:blipFill>
          <a:blip xmlns:r="http://schemas.openxmlformats.org/officeDocument/2006/relationships" r:embed="rId4">
            <a:alphaModFix/>
          </a:blip>
          <a:stretch>
            <a:fillRect/>
          </a:stretch>
        </p:blipFill>
        <p:spPr>
          <a:xfrm>
            <a:off x="8702200" y="2614700"/>
            <a:ext cx="232650" cy="577700"/>
          </a:xfrm>
          <a:prstGeom prst="rect"/>
          <a:noFill/>
          <a:ln>
            <a:noFill/>
          </a:ln>
        </p:spPr>
      </p:pic>
      <p:grpSp>
        <p:nvGrpSpPr>
          <p:cNvPr id="141" name="Google Shape;566;p32"/>
          <p:cNvGrpSpPr/>
          <p:nvPr/>
        </p:nvGrpSpPr>
        <p:grpSpPr>
          <a:xfrm>
            <a:off x="171522" y="1432517"/>
            <a:ext cx="440066" cy="228529"/>
            <a:chOff x="304150" y="1012425"/>
            <a:chExt cx="7007425" cy="3639000"/>
          </a:xfrm>
        </p:grpSpPr>
        <p:sp>
          <p:nvSpPr>
            <p:cNvPr id="1048903" name="Google Shape;567;p32"/>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04" name="Google Shape;568;p32"/>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05" name="Google Shape;569;p32"/>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06" name="Google Shape;570;p32"/>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07" name="Google Shape;571;p32"/>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908" name="Google Shape;572;p32"/>
          <p:cNvSpPr/>
          <p:nvPr/>
        </p:nvSpPr>
        <p:spPr>
          <a:xfrm>
            <a:off x="2317275" y="4743475"/>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09" name="Google Shape;573;p32"/>
          <p:cNvSpPr txBox="1"/>
          <p:nvPr/>
        </p:nvSpPr>
        <p:spPr>
          <a:xfrm>
            <a:off x="3907700" y="3774201"/>
            <a:ext cx="3772800" cy="483900"/>
          </a:xfrm>
          <a:prstGeom prst="rect"/>
          <a:noFill/>
          <a:ln>
            <a:noFill/>
          </a:ln>
        </p:spPr>
        <p:txBody>
          <a:bodyPr anchor="t" anchorCtr="0" bIns="91425" lIns="91425" rIns="91425" spcFirstLastPara="1" tIns="91425" wrap="square">
            <a:noAutofit/>
          </a:bodyPr>
          <a:p>
            <a:pPr algn="l" indent="0" lvl="0" marL="0" rtl="0">
              <a:lnSpc>
                <a:spcPct val="100000"/>
              </a:lnSpc>
              <a:spcBef>
                <a:spcPts val="300"/>
              </a:spcBef>
              <a:spcAft>
                <a:spcPts val="0"/>
              </a:spcAft>
              <a:buNone/>
            </a:pPr>
            <a:r>
              <a:rPr sz="1000" lang="en-GB">
                <a:solidFill>
                  <a:schemeClr val="dk1"/>
                </a:solidFill>
                <a:latin typeface="Lato"/>
                <a:ea typeface="Lato"/>
                <a:cs typeface="Lato"/>
                <a:sym typeface="Lato"/>
              </a:rPr>
              <a:t>CREDITS: This presentation template was created by </a:t>
            </a:r>
            <a:r>
              <a:rPr b="1" sz="1000" lang="en-GB">
                <a:solidFill>
                  <a:schemeClr val="dk1"/>
                </a:solidFill>
                <a:uFill>
                  <a:noFill/>
                </a:uFill>
                <a:latin typeface="Lato"/>
                <a:ea typeface="Lato"/>
                <a:cs typeface="Lato"/>
                <a:sym typeface="Lato"/>
                <a:hlinkClick r:id="rId5"/>
              </a:rPr>
              <a:t>Slidesgo</a:t>
            </a:r>
            <a:r>
              <a:rPr sz="1000" lang="en-GB">
                <a:solidFill>
                  <a:schemeClr val="dk1"/>
                </a:solidFill>
                <a:latin typeface="Lato"/>
                <a:ea typeface="Lato"/>
                <a:cs typeface="Lato"/>
                <a:sym typeface="Lato"/>
              </a:rPr>
              <a:t>, including icons by </a:t>
            </a:r>
            <a:r>
              <a:rPr b="1" sz="1000" lang="en-GB">
                <a:solidFill>
                  <a:schemeClr val="dk1"/>
                </a:solidFill>
                <a:uFill>
                  <a:noFill/>
                </a:uFill>
                <a:latin typeface="Lato"/>
                <a:ea typeface="Lato"/>
                <a:cs typeface="Lato"/>
                <a:sym typeface="Lato"/>
                <a:hlinkClick r:id="rId6"/>
              </a:rPr>
              <a:t>Flaticon</a:t>
            </a:r>
            <a:r>
              <a:rPr b="1" sz="1000" lang="en-GB">
                <a:solidFill>
                  <a:schemeClr val="dk1"/>
                </a:solidFill>
                <a:latin typeface="Lato"/>
                <a:ea typeface="Lato"/>
                <a:cs typeface="Lato"/>
                <a:sym typeface="Lato"/>
              </a:rPr>
              <a:t> </a:t>
            </a:r>
            <a:r>
              <a:rPr sz="1000" lang="en-GB">
                <a:solidFill>
                  <a:schemeClr val="dk1"/>
                </a:solidFill>
                <a:latin typeface="Lato"/>
                <a:ea typeface="Lato"/>
                <a:cs typeface="Lato"/>
                <a:sym typeface="Lato"/>
              </a:rPr>
              <a:t>and infographics &amp; images by </a:t>
            </a:r>
            <a:r>
              <a:rPr b="1" sz="1000" lang="en-GB">
                <a:solidFill>
                  <a:schemeClr val="dk1"/>
                </a:solidFill>
                <a:uFill>
                  <a:noFill/>
                </a:uFill>
                <a:latin typeface="Lato"/>
                <a:ea typeface="Lato"/>
                <a:cs typeface="Lato"/>
                <a:sym typeface="Lato"/>
                <a:hlinkClick r:id="rId7"/>
              </a:rPr>
              <a:t>Freepik</a:t>
            </a:r>
            <a:endParaRPr b="1" sz="1000">
              <a:solidFill>
                <a:schemeClr val="dk1"/>
              </a:solidFill>
              <a:latin typeface="Lato"/>
              <a:ea typeface="Lato"/>
              <a:cs typeface="Lato"/>
              <a:sym typeface="Lato"/>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88" name="Shape 574"/>
        <p:cNvGrpSpPr/>
        <p:nvPr/>
      </p:nvGrpSpPr>
      <p:grpSpPr>
        <a:xfrm>
          <a:off x="0" y="0"/>
          <a:ext cx="0" cy="0"/>
          <a:chOff x="0" y="0"/>
          <a:chExt cx="0" cy="0"/>
        </a:xfrm>
      </p:grpSpPr>
      <p:pic>
        <p:nvPicPr>
          <p:cNvPr id="2097178" name="Google Shape;575;p33"/>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02" name="Shape 576"/>
        <p:cNvGrpSpPr/>
        <p:nvPr/>
      </p:nvGrpSpPr>
      <p:grpSpPr>
        <a:xfrm>
          <a:off x="0" y="0"/>
          <a:ext cx="0" cy="0"/>
          <a:chOff x="0" y="0"/>
          <a:chExt cx="0" cy="0"/>
        </a:xfrm>
      </p:grpSpPr>
      <p:pic>
        <p:nvPicPr>
          <p:cNvPr id="2097208" name="Google Shape;577;p34"/>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741" name="Google Shape;578;p34"/>
          <p:cNvSpPr/>
          <p:nvPr/>
        </p:nvSpPr>
        <p:spPr>
          <a:xfrm>
            <a:off x="-31560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09" name="Google Shape;579;p34"/>
          <p:cNvPicPr preferRelativeResize="0">
            <a:picLocks/>
          </p:cNvPicPr>
          <p:nvPr/>
        </p:nvPicPr>
        <p:blipFill>
          <a:blip xmlns:r="http://schemas.openxmlformats.org/officeDocument/2006/relationships" r:embed="rId2">
            <a:alphaModFix/>
          </a:blip>
          <a:stretch>
            <a:fillRect/>
          </a:stretch>
        </p:blipFill>
        <p:spPr>
          <a:xfrm>
            <a:off x="2541500" y="4367925"/>
            <a:ext cx="825000" cy="594100"/>
          </a:xfrm>
          <a:prstGeom prst="rect"/>
          <a:noFill/>
          <a:ln>
            <a:noFill/>
          </a:ln>
        </p:spPr>
      </p:pic>
      <p:pic>
        <p:nvPicPr>
          <p:cNvPr id="2097210" name="Google Shape;580;p34"/>
          <p:cNvPicPr preferRelativeResize="0">
            <a:picLocks/>
          </p:cNvPicPr>
          <p:nvPr/>
        </p:nvPicPr>
        <p:blipFill>
          <a:blip xmlns:r="http://schemas.openxmlformats.org/officeDocument/2006/relationships" r:embed="rId3">
            <a:alphaModFix/>
          </a:blip>
          <a:stretch>
            <a:fillRect/>
          </a:stretch>
        </p:blipFill>
        <p:spPr>
          <a:xfrm rot="10799996" flipH="1">
            <a:off x="6094372" y="4192835"/>
            <a:ext cx="1791649" cy="822328"/>
          </a:xfrm>
          <a:prstGeom prst="rect"/>
          <a:noFill/>
          <a:ln>
            <a:noFill/>
          </a:ln>
        </p:spPr>
      </p:pic>
      <p:sp>
        <p:nvSpPr>
          <p:cNvPr id="1048742" name="Google Shape;581;p34"/>
          <p:cNvSpPr/>
          <p:nvPr/>
        </p:nvSpPr>
        <p:spPr>
          <a:xfrm>
            <a:off x="7994150" y="-1535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3" name="Google Shape;582;p34"/>
          <p:cNvSpPr/>
          <p:nvPr/>
        </p:nvSpPr>
        <p:spPr>
          <a:xfrm>
            <a:off x="4322525" y="4208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03" name="Google Shape;583;p34"/>
          <p:cNvGrpSpPr/>
          <p:nvPr/>
        </p:nvGrpSpPr>
        <p:grpSpPr>
          <a:xfrm>
            <a:off x="115956" y="1104625"/>
            <a:ext cx="475588" cy="2490000"/>
            <a:chOff x="115956" y="1104625"/>
            <a:chExt cx="475588" cy="2490000"/>
          </a:xfrm>
        </p:grpSpPr>
        <p:pic>
          <p:nvPicPr>
            <p:cNvPr id="2097211" name="Google Shape;584;p34"/>
            <p:cNvPicPr preferRelativeResize="0">
              <a:picLocks/>
            </p:cNvPicPr>
            <p:nvPr/>
          </p:nvPicPr>
          <p:blipFill>
            <a:blip xmlns:r="http://schemas.openxmlformats.org/officeDocument/2006/relationships" r:embed="rId4">
              <a:alphaModFix/>
            </a:blip>
            <a:stretch>
              <a:fillRect/>
            </a:stretch>
          </p:blipFill>
          <p:spPr>
            <a:xfrm>
              <a:off x="115956" y="3150025"/>
              <a:ext cx="475588" cy="444600"/>
            </a:xfrm>
            <a:prstGeom prst="rect"/>
            <a:noFill/>
            <a:ln>
              <a:noFill/>
            </a:ln>
          </p:spPr>
        </p:pic>
        <p:sp>
          <p:nvSpPr>
            <p:cNvPr id="1048744" name="Google Shape;585;p34"/>
            <p:cNvSpPr/>
            <p:nvPr/>
          </p:nvSpPr>
          <p:spPr>
            <a:xfrm>
              <a:off x="239600" y="1104625"/>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5" name="Google Shape;586;p34"/>
            <p:cNvSpPr/>
            <p:nvPr/>
          </p:nvSpPr>
          <p:spPr>
            <a:xfrm>
              <a:off x="239600" y="3258025"/>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12" name="Google Shape;587;p34"/>
          <p:cNvPicPr preferRelativeResize="0">
            <a:picLocks/>
          </p:cNvPicPr>
          <p:nvPr/>
        </p:nvPicPr>
        <p:blipFill>
          <a:blip xmlns:r="http://schemas.openxmlformats.org/officeDocument/2006/relationships" r:embed="rId5">
            <a:alphaModFix/>
          </a:blip>
          <a:stretch>
            <a:fillRect/>
          </a:stretch>
        </p:blipFill>
        <p:spPr>
          <a:xfrm>
            <a:off x="1260625" y="123450"/>
            <a:ext cx="1073200" cy="692900"/>
          </a:xfrm>
          <a:prstGeom prst="rect"/>
          <a:noFill/>
          <a:ln>
            <a:noFill/>
          </a:ln>
        </p:spPr>
      </p:pic>
      <p:pic>
        <p:nvPicPr>
          <p:cNvPr id="2097213" name="Google Shape;588;p34"/>
          <p:cNvPicPr preferRelativeResize="0">
            <a:picLocks/>
          </p:cNvPicPr>
          <p:nvPr/>
        </p:nvPicPr>
        <p:blipFill>
          <a:blip xmlns:r="http://schemas.openxmlformats.org/officeDocument/2006/relationships" r:embed="rId6">
            <a:alphaModFix/>
          </a:blip>
          <a:stretch>
            <a:fillRect/>
          </a:stretch>
        </p:blipFill>
        <p:spPr>
          <a:xfrm flipH="1">
            <a:off x="-807947" y="3934800"/>
            <a:ext cx="2423445" cy="2382002"/>
          </a:xfrm>
          <a:prstGeom prst="rect"/>
          <a:noFill/>
          <a:ln>
            <a:noFill/>
          </a:ln>
        </p:spPr>
      </p:pic>
      <p:pic>
        <p:nvPicPr>
          <p:cNvPr id="2097214" name="Google Shape;589;p34"/>
          <p:cNvPicPr preferRelativeResize="0">
            <a:picLocks/>
          </p:cNvPicPr>
          <p:nvPr/>
        </p:nvPicPr>
        <p:blipFill>
          <a:blip xmlns:r="http://schemas.openxmlformats.org/officeDocument/2006/relationships" r:embed="rId7">
            <a:alphaModFix/>
          </a:blip>
          <a:stretch>
            <a:fillRect/>
          </a:stretch>
        </p:blipFill>
        <p:spPr>
          <a:xfrm>
            <a:off x="8648050" y="2083350"/>
            <a:ext cx="255550" cy="634550"/>
          </a:xfrm>
          <a:prstGeom prst="rect"/>
          <a:noFill/>
          <a:ln>
            <a:noFill/>
          </a:ln>
        </p:spPr>
      </p:pic>
      <p:grpSp>
        <p:nvGrpSpPr>
          <p:cNvPr id="104" name="Google Shape;590;p34"/>
          <p:cNvGrpSpPr/>
          <p:nvPr/>
        </p:nvGrpSpPr>
        <p:grpSpPr>
          <a:xfrm>
            <a:off x="133647" y="744392"/>
            <a:ext cx="440066" cy="228529"/>
            <a:chOff x="304150" y="1012425"/>
            <a:chExt cx="7007425" cy="3639000"/>
          </a:xfrm>
        </p:grpSpPr>
        <p:sp>
          <p:nvSpPr>
            <p:cNvPr id="1048746" name="Google Shape;591;p34"/>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7" name="Google Shape;592;p34"/>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8" name="Google Shape;593;p34"/>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49" name="Google Shape;594;p34"/>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750" name="Google Shape;595;p34"/>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27" name="Shape 596"/>
        <p:cNvGrpSpPr/>
        <p:nvPr/>
      </p:nvGrpSpPr>
      <p:grpSpPr>
        <a:xfrm>
          <a:off x="0" y="0"/>
          <a:ext cx="0" cy="0"/>
          <a:chOff x="0" y="0"/>
          <a:chExt cx="0" cy="0"/>
        </a:xfrm>
      </p:grpSpPr>
      <p:pic>
        <p:nvPicPr>
          <p:cNvPr id="2097253" name="Google Shape;597;p35"/>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41" name="Google Shape;598;p35"/>
          <p:cNvSpPr/>
          <p:nvPr/>
        </p:nvSpPr>
        <p:spPr>
          <a:xfrm>
            <a:off x="722375" y="5394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54" name="Google Shape;599;p35"/>
          <p:cNvPicPr preferRelativeResize="0">
            <a:picLocks/>
          </p:cNvPicPr>
          <p:nvPr/>
        </p:nvPicPr>
        <p:blipFill>
          <a:blip xmlns:r="http://schemas.openxmlformats.org/officeDocument/2006/relationships" r:embed="rId2">
            <a:alphaModFix/>
          </a:blip>
          <a:stretch>
            <a:fillRect/>
          </a:stretch>
        </p:blipFill>
        <p:spPr>
          <a:xfrm>
            <a:off x="3639350" y="242450"/>
            <a:ext cx="825000" cy="594100"/>
          </a:xfrm>
          <a:prstGeom prst="rect"/>
          <a:noFill/>
          <a:ln>
            <a:noFill/>
          </a:ln>
        </p:spPr>
      </p:pic>
      <p:pic>
        <p:nvPicPr>
          <p:cNvPr id="2097255" name="Google Shape;600;p35"/>
          <p:cNvPicPr preferRelativeResize="0">
            <a:picLocks/>
          </p:cNvPicPr>
          <p:nvPr/>
        </p:nvPicPr>
        <p:blipFill>
          <a:blip xmlns:r="http://schemas.openxmlformats.org/officeDocument/2006/relationships" r:embed="rId3">
            <a:alphaModFix/>
          </a:blip>
          <a:stretch>
            <a:fillRect/>
          </a:stretch>
        </p:blipFill>
        <p:spPr>
          <a:xfrm rot="-5400004" flipH="1">
            <a:off x="-173441" y="3021285"/>
            <a:ext cx="1791649" cy="822328"/>
          </a:xfrm>
          <a:prstGeom prst="rect"/>
          <a:noFill/>
          <a:ln>
            <a:noFill/>
          </a:ln>
        </p:spPr>
      </p:pic>
      <p:sp>
        <p:nvSpPr>
          <p:cNvPr id="1048842" name="Google Shape;601;p35"/>
          <p:cNvSpPr/>
          <p:nvPr/>
        </p:nvSpPr>
        <p:spPr>
          <a:xfrm>
            <a:off x="7994100" y="417300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43" name="Google Shape;602;p35"/>
          <p:cNvSpPr/>
          <p:nvPr/>
        </p:nvSpPr>
        <p:spPr>
          <a:xfrm>
            <a:off x="859650" y="44853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28" name="Google Shape;603;p35"/>
          <p:cNvGrpSpPr/>
          <p:nvPr/>
        </p:nvGrpSpPr>
        <p:grpSpPr>
          <a:xfrm>
            <a:off x="8580031" y="1098300"/>
            <a:ext cx="475588" cy="2490000"/>
            <a:chOff x="8580031" y="1098300"/>
            <a:chExt cx="475588" cy="2490000"/>
          </a:xfrm>
        </p:grpSpPr>
        <p:pic>
          <p:nvPicPr>
            <p:cNvPr id="2097256" name="Google Shape;604;p35"/>
            <p:cNvPicPr preferRelativeResize="0">
              <a:picLocks/>
            </p:cNvPicPr>
            <p:nvPr/>
          </p:nvPicPr>
          <p:blipFill>
            <a:blip xmlns:r="http://schemas.openxmlformats.org/officeDocument/2006/relationships" r:embed="rId4">
              <a:alphaModFix/>
            </a:blip>
            <a:stretch>
              <a:fillRect/>
            </a:stretch>
          </p:blipFill>
          <p:spPr>
            <a:xfrm>
              <a:off x="8580031" y="3143700"/>
              <a:ext cx="475588" cy="444600"/>
            </a:xfrm>
            <a:prstGeom prst="rect"/>
            <a:noFill/>
            <a:ln>
              <a:noFill/>
            </a:ln>
          </p:spPr>
        </p:pic>
        <p:sp>
          <p:nvSpPr>
            <p:cNvPr id="1048844" name="Google Shape;605;p35"/>
            <p:cNvSpPr/>
            <p:nvPr/>
          </p:nvSpPr>
          <p:spPr>
            <a:xfrm>
              <a:off x="8703675" y="10983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45" name="Google Shape;606;p35"/>
            <p:cNvSpPr/>
            <p:nvPr/>
          </p:nvSpPr>
          <p:spPr>
            <a:xfrm>
              <a:off x="8703675" y="32517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57" name="Google Shape;607;p35"/>
          <p:cNvPicPr preferRelativeResize="0">
            <a:picLocks/>
          </p:cNvPicPr>
          <p:nvPr/>
        </p:nvPicPr>
        <p:blipFill>
          <a:blip xmlns:r="http://schemas.openxmlformats.org/officeDocument/2006/relationships" r:embed="rId5">
            <a:alphaModFix/>
          </a:blip>
          <a:stretch>
            <a:fillRect/>
          </a:stretch>
        </p:blipFill>
        <p:spPr>
          <a:xfrm>
            <a:off x="4777725" y="4450600"/>
            <a:ext cx="1073200" cy="692900"/>
          </a:xfrm>
          <a:prstGeom prst="rect"/>
          <a:noFill/>
          <a:ln>
            <a:noFill/>
          </a:ln>
        </p:spPr>
      </p:pic>
      <p:pic>
        <p:nvPicPr>
          <p:cNvPr id="2097258" name="Google Shape;608;p35"/>
          <p:cNvPicPr preferRelativeResize="0">
            <a:picLocks/>
          </p:cNvPicPr>
          <p:nvPr/>
        </p:nvPicPr>
        <p:blipFill>
          <a:blip xmlns:r="http://schemas.openxmlformats.org/officeDocument/2006/relationships" r:embed="rId6">
            <a:alphaModFix/>
          </a:blip>
          <a:stretch>
            <a:fillRect/>
          </a:stretch>
        </p:blipFill>
        <p:spPr>
          <a:xfrm rot="10800000">
            <a:off x="-317947" y="-978800"/>
            <a:ext cx="2423445" cy="2382002"/>
          </a:xfrm>
          <a:prstGeom prst="rect"/>
          <a:noFill/>
          <a:ln>
            <a:noFill/>
          </a:ln>
        </p:spPr>
      </p:pic>
      <p:pic>
        <p:nvPicPr>
          <p:cNvPr id="2097259" name="Google Shape;609;p35"/>
          <p:cNvPicPr preferRelativeResize="0">
            <a:picLocks/>
          </p:cNvPicPr>
          <p:nvPr/>
        </p:nvPicPr>
        <p:blipFill>
          <a:blip xmlns:r="http://schemas.openxmlformats.org/officeDocument/2006/relationships" r:embed="rId7">
            <a:alphaModFix/>
          </a:blip>
          <a:stretch>
            <a:fillRect/>
          </a:stretch>
        </p:blipFill>
        <p:spPr>
          <a:xfrm rot="5400000">
            <a:off x="6276225" y="-24200"/>
            <a:ext cx="255550" cy="634550"/>
          </a:xfrm>
          <a:prstGeom prst="rect"/>
          <a:noFill/>
          <a:ln>
            <a:noFill/>
          </a:ln>
        </p:spPr>
      </p:pic>
      <p:grpSp>
        <p:nvGrpSpPr>
          <p:cNvPr id="129" name="Google Shape;610;p35"/>
          <p:cNvGrpSpPr/>
          <p:nvPr/>
        </p:nvGrpSpPr>
        <p:grpSpPr>
          <a:xfrm>
            <a:off x="8597722" y="738067"/>
            <a:ext cx="440066" cy="228529"/>
            <a:chOff x="304150" y="1012425"/>
            <a:chExt cx="7007425" cy="3639000"/>
          </a:xfrm>
        </p:grpSpPr>
        <p:sp>
          <p:nvSpPr>
            <p:cNvPr id="1048846" name="Google Shape;611;p35"/>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47" name="Google Shape;612;p35"/>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48" name="Google Shape;613;p35"/>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49" name="Google Shape;614;p35"/>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50" name="Google Shape;615;p35"/>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47" name="Shape 616"/>
        <p:cNvGrpSpPr/>
        <p:nvPr/>
      </p:nvGrpSpPr>
      <p:grpSpPr>
        <a:xfrm>
          <a:off x="0" y="0"/>
          <a:ext cx="0" cy="0"/>
          <a:chOff x="0" y="0"/>
          <a:chExt cx="0" cy="0"/>
        </a:xfrm>
      </p:grpSpPr>
      <p:sp>
        <p:nvSpPr>
          <p:cNvPr id="1048578" name="Google Shape;617;p36"/>
          <p:cNvSpPr/>
          <p:nvPr/>
        </p:nvSpPr>
        <p:spPr>
          <a:xfrm rot="5400000">
            <a:off x="7500300" y="505"/>
            <a:ext cx="1643700" cy="1643700"/>
          </a:xfrm>
          <a:prstGeom prst="diagStripe">
            <a:avLst>
              <a:gd name="adj" fmla="val 0"/>
            </a:avLst>
          </a:prstGeom>
          <a:solidFill>
            <a:schemeClr val="lt1">
              <a:alpha val="303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48" name="Google Shape;618;p36"/>
          <p:cNvGrpSpPr/>
          <p:nvPr/>
        </p:nvGrpSpPr>
        <p:grpSpPr>
          <a:xfrm>
            <a:off x="0" y="490"/>
            <a:ext cx="5153705" cy="5134399"/>
            <a:chOff x="0" y="75"/>
            <a:chExt cx="5153705" cy="5152950"/>
          </a:xfrm>
        </p:grpSpPr>
        <p:sp>
          <p:nvSpPr>
            <p:cNvPr id="1048579" name="Google Shape;619;p36"/>
            <p:cNvSpPr/>
            <p:nvPr/>
          </p:nvSpPr>
          <p:spPr>
            <a:xfrm rot="-5400000">
              <a:off x="455" y="-225"/>
              <a:ext cx="5152800" cy="5153700"/>
            </a:xfrm>
            <a:prstGeom prst="diagStripe">
              <a:avLst>
                <a:gd name="adj" fmla="val 50000"/>
              </a:avLst>
            </a:prstGeom>
            <a:solidFill>
              <a:schemeClr val="lt1">
                <a:alpha val="303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80" name="Google Shape;620;p36"/>
            <p:cNvSpPr/>
            <p:nvPr/>
          </p:nvSpPr>
          <p:spPr>
            <a:xfrm rot="-5400000">
              <a:off x="150" y="1145825"/>
              <a:ext cx="3996600" cy="3996900"/>
            </a:xfrm>
            <a:prstGeom prst="diagStripe">
              <a:avLst>
                <a:gd name="adj" fmla="val 58774"/>
              </a:avLst>
            </a:prstGeom>
            <a:solidFill>
              <a:schemeClr val="lt1">
                <a:alpha val="3030"/>
              </a:scheme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81" name="Google Shape;621;p36"/>
            <p:cNvSpPr/>
            <p:nvPr/>
          </p:nvSpPr>
          <p:spPr>
            <a:xfrm rot="-5400000">
              <a:off x="1646" y="-75"/>
              <a:ext cx="2299800" cy="2300100"/>
            </a:xfrm>
            <a:prstGeom prst="diagStripe">
              <a:avLst>
                <a:gd name="adj" fmla="val 50000"/>
              </a:avLst>
            </a:prstGeom>
            <a:solidFill>
              <a:schemeClr val="accent1"/>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582" name="Google Shape;622;p36"/>
            <p:cNvSpPr/>
            <p:nvPr/>
          </p:nvSpPr>
          <p:spPr>
            <a:xfrm flipH="1">
              <a:off x="652821" y="590035"/>
              <a:ext cx="2300100" cy="2299800"/>
            </a:xfrm>
            <a:prstGeom prst="diagStripe">
              <a:avLst>
                <a:gd name="adj" fmla="val 50000"/>
              </a:avLst>
            </a:prstGeom>
            <a:solidFill>
              <a:schemeClr val="lt2"/>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583" name="Google Shape;623;p36"/>
          <p:cNvSpPr txBox="1"/>
          <p:nvPr>
            <p:ph type="ctrTitle"/>
          </p:nvPr>
        </p:nvSpPr>
        <p:spPr>
          <a:xfrm>
            <a:off x="3537150" y="1578400"/>
            <a:ext cx="5017500" cy="1578900"/>
          </a:xfrm>
          <a:prstGeom prst="rect"/>
        </p:spPr>
        <p:txBody>
          <a:bodyPr anchor="t" anchorCtr="0" bIns="91425" lIns="91425" rIns="91425" spcFirstLastPara="1" tIns="91425" wrap="square">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048584" name="Google Shape;624;p36"/>
          <p:cNvSpPr txBox="1"/>
          <p:nvPr>
            <p:ph type="subTitle" idx="1"/>
          </p:nvPr>
        </p:nvSpPr>
        <p:spPr>
          <a:xfrm>
            <a:off x="5083950" y="3924925"/>
            <a:ext cx="3470700" cy="5061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600"/>
              <a:buNone/>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048585" name="Google Shape;625;p36"/>
          <p:cNvSpPr txBox="1"/>
          <p:nvPr>
            <p:ph type="sldNum" idx="12"/>
          </p:nvPr>
        </p:nvSpPr>
        <p:spPr>
          <a:xfrm>
            <a:off x="8472458" y="4663217"/>
            <a:ext cx="548700" cy="393600"/>
          </a:xfrm>
          <a:prstGeom prst="rect"/>
          <a:noFill/>
          <a:ln>
            <a:noFill/>
          </a:ln>
        </p:spPr>
        <p:txBody>
          <a:bodyPr anchor="ctr" anchorCtr="0" bIns="91425" lIns="91425" rIns="91425" spcFirstLastPara="1" tIns="91425" wrap="square">
            <a:noAutofit/>
          </a:bodyPr>
          <a:lstStyle>
            <a:lvl1pPr lvl="0" rtl="0">
              <a:buNone/>
            </a:lvl1pPr>
            <a:lvl2pPr lvl="1" rtl="0">
              <a:buNone/>
            </a:lvl2pPr>
            <a:lvl3pPr lvl="2" rtl="0">
              <a:buNone/>
            </a:lvl3pPr>
            <a:lvl4pPr lvl="3" rtl="0">
              <a:buNone/>
            </a:lvl4pPr>
            <a:lvl5pPr lvl="4" rtl="0">
              <a:buNone/>
            </a:lvl5pPr>
            <a:lvl6pPr lvl="5" rtl="0">
              <a:buNone/>
            </a:lvl6pPr>
            <a:lvl7pPr lvl="6" rtl="0">
              <a:buNone/>
            </a:lvl7pPr>
            <a:lvl8pPr lvl="7" rtl="0">
              <a:buNone/>
            </a:lvl8pPr>
            <a:lvl9pPr lvl="8" rtl="0">
              <a:buNone/>
            </a:lvl9pPr>
          </a:lstStyle>
          <a:p>
            <a:pPr algn="l" indent="0" lvl="0" marL="0" rtl="0">
              <a:spcBef>
                <a:spcPts val="0"/>
              </a:spcBef>
              <a:spcAft>
                <a:spcPts val="0"/>
              </a:spcAft>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51" name="Shape 61"/>
        <p:cNvGrpSpPr/>
        <p:nvPr/>
      </p:nvGrpSpPr>
      <p:grpSpPr>
        <a:xfrm>
          <a:off x="0" y="0"/>
          <a:ext cx="0" cy="0"/>
          <a:chOff x="0" y="0"/>
          <a:chExt cx="0" cy="0"/>
        </a:xfrm>
      </p:grpSpPr>
      <p:pic>
        <p:nvPicPr>
          <p:cNvPr id="2097301" name="Google Shape;62;p5"/>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955" name="Google Shape;63;p5"/>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56" name="Google Shape;64;p5"/>
          <p:cNvSpPr txBox="1"/>
          <p:nvPr>
            <p:ph type="title"/>
          </p:nvPr>
        </p:nvSpPr>
        <p:spPr>
          <a:xfrm>
            <a:off x="722375" y="539500"/>
            <a:ext cx="5139900" cy="947100"/>
          </a:xfrm>
          <a:prstGeom prst="rect"/>
        </p:spPr>
        <p:txBody>
          <a:bodyPr anchor="t" anchorCtr="0" bIns="91425" lIns="91425" rIns="91425" spcFirstLastPara="1" tIns="91425" wrap="square">
            <a:noAutofit/>
          </a:bodyPr>
          <a:lstStyle>
            <a:lvl1pPr algn="l" lvl="0">
              <a:spcBef>
                <a:spcPts val="0"/>
              </a:spcBef>
              <a:spcAft>
                <a:spcPts val="0"/>
              </a:spcAft>
              <a:buSzPts val="3000"/>
              <a:buNone/>
            </a:lvl1pPr>
            <a:lvl2pPr lvl="1">
              <a:spcBef>
                <a:spcPts val="0"/>
              </a:spcBef>
              <a:spcAft>
                <a:spcPts val="0"/>
              </a:spcAft>
              <a:buSzPts val="3000"/>
              <a:buNone/>
            </a:lvl2pPr>
            <a:lvl3pPr lvl="2">
              <a:spcBef>
                <a:spcPts val="0"/>
              </a:spcBef>
              <a:spcAft>
                <a:spcPts val="0"/>
              </a:spcAft>
              <a:buSzPts val="3000"/>
              <a:buNone/>
            </a:lvl3pPr>
            <a:lvl4pPr lvl="3">
              <a:spcBef>
                <a:spcPts val="0"/>
              </a:spcBef>
              <a:spcAft>
                <a:spcPts val="0"/>
              </a:spcAft>
              <a:buSzPts val="3000"/>
              <a:buNone/>
            </a:lvl4pPr>
            <a:lvl5pPr lvl="4">
              <a:spcBef>
                <a:spcPts val="0"/>
              </a:spcBef>
              <a:spcAft>
                <a:spcPts val="0"/>
              </a:spcAft>
              <a:buSzPts val="3000"/>
              <a:buNone/>
            </a:lvl5pPr>
            <a:lvl6pPr lvl="5">
              <a:spcBef>
                <a:spcPts val="0"/>
              </a:spcBef>
              <a:spcAft>
                <a:spcPts val="0"/>
              </a:spcAft>
              <a:buSzPts val="3000"/>
              <a:buNone/>
            </a:lvl6pPr>
            <a:lvl7pPr lvl="6">
              <a:spcBef>
                <a:spcPts val="0"/>
              </a:spcBef>
              <a:spcAft>
                <a:spcPts val="0"/>
              </a:spcAft>
              <a:buSzPts val="3000"/>
              <a:buNone/>
            </a:lvl7pPr>
            <a:lvl8pPr lvl="7">
              <a:spcBef>
                <a:spcPts val="0"/>
              </a:spcBef>
              <a:spcAft>
                <a:spcPts val="0"/>
              </a:spcAft>
              <a:buSzPts val="3000"/>
              <a:buNone/>
            </a:lvl8pPr>
            <a:lvl9pPr lvl="8">
              <a:spcBef>
                <a:spcPts val="0"/>
              </a:spcBef>
              <a:spcAft>
                <a:spcPts val="0"/>
              </a:spcAft>
              <a:buSzPts val="3000"/>
              <a:buNone/>
            </a:lvl9pPr>
          </a:lstStyle>
          <a:p/>
        </p:txBody>
      </p:sp>
      <p:sp>
        <p:nvSpPr>
          <p:cNvPr id="1048957" name="Google Shape;65;p5"/>
          <p:cNvSpPr txBox="1"/>
          <p:nvPr>
            <p:ph type="subTitle" idx="1"/>
          </p:nvPr>
        </p:nvSpPr>
        <p:spPr>
          <a:xfrm>
            <a:off x="722375" y="1726439"/>
            <a:ext cx="5139900" cy="1261500"/>
          </a:xfrm>
          <a:prstGeom prst="rect"/>
        </p:spPr>
        <p:txBody>
          <a:bodyPr anchor="t" anchorCtr="0" bIns="91425" lIns="91425" rIns="91425" spcFirstLastPara="1" tIns="91425" wrap="square">
            <a:noAutofit/>
          </a:bodyPr>
          <a:lstStyle>
            <a:lvl1pPr lvl="0">
              <a:spcBef>
                <a:spcPts val="0"/>
              </a:spcBef>
              <a:spcAft>
                <a:spcPts val="0"/>
              </a:spcAft>
              <a:buSzPts val="1600"/>
              <a:buNone/>
            </a:lvl1pPr>
            <a:lvl2pPr lvl="1">
              <a:spcBef>
                <a:spcPts val="0"/>
              </a:spcBef>
              <a:spcAft>
                <a:spcPts val="0"/>
              </a:spcAft>
              <a:buSzPts val="1600"/>
              <a:buNone/>
            </a:lvl2pPr>
            <a:lvl3pPr lvl="2">
              <a:spcBef>
                <a:spcPts val="0"/>
              </a:spcBef>
              <a:spcAft>
                <a:spcPts val="0"/>
              </a:spcAft>
              <a:buSzPts val="1600"/>
              <a:buNone/>
            </a:lvl3pPr>
            <a:lvl4pPr lvl="3">
              <a:spcBef>
                <a:spcPts val="0"/>
              </a:spcBef>
              <a:spcAft>
                <a:spcPts val="0"/>
              </a:spcAft>
              <a:buSzPts val="1600"/>
              <a:buNone/>
            </a:lvl4pPr>
            <a:lvl5pPr lvl="4">
              <a:spcBef>
                <a:spcPts val="0"/>
              </a:spcBef>
              <a:spcAft>
                <a:spcPts val="0"/>
              </a:spcAft>
              <a:buSzPts val="1600"/>
              <a:buNone/>
            </a:lvl5pPr>
            <a:lvl6pPr lvl="5">
              <a:spcBef>
                <a:spcPts val="0"/>
              </a:spcBef>
              <a:spcAft>
                <a:spcPts val="0"/>
              </a:spcAft>
              <a:buSzPts val="1600"/>
              <a:buNone/>
            </a:lvl6pPr>
            <a:lvl7pPr lvl="6">
              <a:spcBef>
                <a:spcPts val="0"/>
              </a:spcBef>
              <a:spcAft>
                <a:spcPts val="0"/>
              </a:spcAft>
              <a:buSzPts val="1600"/>
              <a:buNone/>
            </a:lvl7pPr>
            <a:lvl8pPr lvl="7">
              <a:spcBef>
                <a:spcPts val="0"/>
              </a:spcBef>
              <a:spcAft>
                <a:spcPts val="0"/>
              </a:spcAft>
              <a:buSzPts val="1600"/>
              <a:buNone/>
            </a:lvl8pPr>
            <a:lvl9pPr lvl="8">
              <a:spcBef>
                <a:spcPts val="0"/>
              </a:spcBef>
              <a:spcAft>
                <a:spcPts val="0"/>
              </a:spcAft>
              <a:buSzPts val="1600"/>
              <a:buNone/>
            </a:lvl9pPr>
          </a:lstStyle>
          <a:p/>
        </p:txBody>
      </p:sp>
      <p:sp>
        <p:nvSpPr>
          <p:cNvPr id="1048958" name="Google Shape;66;p5"/>
          <p:cNvSpPr txBox="1"/>
          <p:nvPr>
            <p:ph type="subTitle" idx="2"/>
          </p:nvPr>
        </p:nvSpPr>
        <p:spPr>
          <a:xfrm>
            <a:off x="722375" y="3073400"/>
            <a:ext cx="5139900" cy="1261500"/>
          </a:xfrm>
          <a:prstGeom prst="rect"/>
        </p:spPr>
        <p:txBody>
          <a:bodyPr anchor="t" anchorCtr="0" bIns="91425" lIns="91425" rIns="91425" spcFirstLastPara="1" tIns="91425" wrap="square">
            <a:noAutofit/>
          </a:bodyPr>
          <a:lstStyle>
            <a:lvl1pPr lvl="0" rtl="0">
              <a:spcBef>
                <a:spcPts val="0"/>
              </a:spcBef>
              <a:spcAft>
                <a:spcPts val="0"/>
              </a:spcAft>
              <a:buSzPts val="1600"/>
              <a:buNone/>
            </a:lvl1pPr>
            <a:lvl2pPr lvl="1" rtl="0">
              <a:spcBef>
                <a:spcPts val="0"/>
              </a:spcBef>
              <a:spcAft>
                <a:spcPts val="0"/>
              </a:spcAft>
              <a:buSzPts val="1600"/>
              <a:buNone/>
            </a:lvl2pPr>
            <a:lvl3pPr lvl="2" rtl="0">
              <a:spcBef>
                <a:spcPts val="0"/>
              </a:spcBef>
              <a:spcAft>
                <a:spcPts val="0"/>
              </a:spcAft>
              <a:buSzPts val="1600"/>
              <a:buNone/>
            </a:lvl3pPr>
            <a:lvl4pPr lvl="3" rtl="0">
              <a:spcBef>
                <a:spcPts val="0"/>
              </a:spcBef>
              <a:spcAft>
                <a:spcPts val="0"/>
              </a:spcAft>
              <a:buSzPts val="1600"/>
              <a:buNone/>
            </a:lvl4pPr>
            <a:lvl5pPr lvl="4" rtl="0">
              <a:spcBef>
                <a:spcPts val="0"/>
              </a:spcBef>
              <a:spcAft>
                <a:spcPts val="0"/>
              </a:spcAft>
              <a:buSzPts val="1600"/>
              <a:buNone/>
            </a:lvl5pPr>
            <a:lvl6pPr lvl="5" rtl="0">
              <a:spcBef>
                <a:spcPts val="0"/>
              </a:spcBef>
              <a:spcAft>
                <a:spcPts val="0"/>
              </a:spcAft>
              <a:buSzPts val="1600"/>
              <a:buNone/>
            </a:lvl6pPr>
            <a:lvl7pPr lvl="6" rtl="0">
              <a:spcBef>
                <a:spcPts val="0"/>
              </a:spcBef>
              <a:spcAft>
                <a:spcPts val="0"/>
              </a:spcAft>
              <a:buSzPts val="1600"/>
              <a:buNone/>
            </a:lvl7pPr>
            <a:lvl8pPr lvl="7" rtl="0">
              <a:spcBef>
                <a:spcPts val="0"/>
              </a:spcBef>
              <a:spcAft>
                <a:spcPts val="0"/>
              </a:spcAft>
              <a:buSzPts val="1600"/>
              <a:buNone/>
            </a:lvl8pPr>
            <a:lvl9pPr lvl="8" rtl="0">
              <a:spcBef>
                <a:spcPts val="0"/>
              </a:spcBef>
              <a:spcAft>
                <a:spcPts val="0"/>
              </a:spcAft>
              <a:buSzPts val="1600"/>
              <a:buNone/>
            </a:lvl9pPr>
          </a:lstStyle>
          <a:p/>
        </p:txBody>
      </p:sp>
      <p:sp>
        <p:nvSpPr>
          <p:cNvPr id="1048959" name="Google Shape;67;p5"/>
          <p:cNvSpPr/>
          <p:nvPr>
            <p:ph type="pic" idx="3"/>
          </p:nvPr>
        </p:nvSpPr>
        <p:spPr>
          <a:xfrm>
            <a:off x="6061025" y="539500"/>
            <a:ext cx="2360700" cy="4064700"/>
          </a:xfrm>
          <a:prstGeom prst="rect"/>
          <a:noFill/>
          <a:ln w="9525" cap="flat" cmpd="sng">
            <a:solidFill>
              <a:schemeClr val="dk1"/>
            </a:solidFill>
            <a:prstDash val="solid"/>
            <a:round/>
            <a:headEnd type="none" w="sm" len="sm"/>
            <a:tailEnd type="none" w="sm" len="sm"/>
          </a:ln>
        </p:spPr>
      </p:sp>
      <p:sp>
        <p:nvSpPr>
          <p:cNvPr id="1048960" name="Google Shape;68;p5"/>
          <p:cNvSpPr/>
          <p:nvPr/>
        </p:nvSpPr>
        <p:spPr>
          <a:xfrm>
            <a:off x="8580025" y="-15350"/>
            <a:ext cx="5640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52" name="Google Shape;69;p5"/>
          <p:cNvGrpSpPr/>
          <p:nvPr/>
        </p:nvGrpSpPr>
        <p:grpSpPr>
          <a:xfrm>
            <a:off x="136306" y="1860300"/>
            <a:ext cx="475588" cy="2490000"/>
            <a:chOff x="136306" y="1860300"/>
            <a:chExt cx="475588" cy="2490000"/>
          </a:xfrm>
        </p:grpSpPr>
        <p:pic>
          <p:nvPicPr>
            <p:cNvPr id="2097302" name="Google Shape;70;p5"/>
            <p:cNvPicPr preferRelativeResize="0">
              <a:picLocks/>
            </p:cNvPicPr>
            <p:nvPr/>
          </p:nvPicPr>
          <p:blipFill>
            <a:blip xmlns:r="http://schemas.openxmlformats.org/officeDocument/2006/relationships" r:embed="rId2">
              <a:alphaModFix/>
            </a:blip>
            <a:stretch>
              <a:fillRect/>
            </a:stretch>
          </p:blipFill>
          <p:spPr>
            <a:xfrm>
              <a:off x="136306" y="3905700"/>
              <a:ext cx="475588" cy="444600"/>
            </a:xfrm>
            <a:prstGeom prst="rect"/>
            <a:noFill/>
            <a:ln>
              <a:noFill/>
            </a:ln>
          </p:spPr>
        </p:pic>
        <p:sp>
          <p:nvSpPr>
            <p:cNvPr id="1048961" name="Google Shape;71;p5"/>
            <p:cNvSpPr/>
            <p:nvPr/>
          </p:nvSpPr>
          <p:spPr>
            <a:xfrm>
              <a:off x="259950" y="18603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62" name="Google Shape;72;p5"/>
            <p:cNvSpPr/>
            <p:nvPr/>
          </p:nvSpPr>
          <p:spPr>
            <a:xfrm>
              <a:off x="259950" y="40137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303" name="Google Shape;73;p5"/>
          <p:cNvPicPr preferRelativeResize="0">
            <a:picLocks/>
          </p:cNvPicPr>
          <p:nvPr/>
        </p:nvPicPr>
        <p:blipFill>
          <a:blip xmlns:r="http://schemas.openxmlformats.org/officeDocument/2006/relationships" r:embed="rId3">
            <a:alphaModFix/>
          </a:blip>
          <a:stretch>
            <a:fillRect/>
          </a:stretch>
        </p:blipFill>
        <p:spPr>
          <a:xfrm>
            <a:off x="5029850" y="-233425"/>
            <a:ext cx="1054700" cy="680950"/>
          </a:xfrm>
          <a:prstGeom prst="rect"/>
          <a:noFill/>
          <a:ln>
            <a:noFill/>
          </a:ln>
        </p:spPr>
      </p:pic>
      <p:grpSp>
        <p:nvGrpSpPr>
          <p:cNvPr id="153" name="Google Shape;74;p5"/>
          <p:cNvGrpSpPr/>
          <p:nvPr/>
        </p:nvGrpSpPr>
        <p:grpSpPr>
          <a:xfrm>
            <a:off x="153997" y="1500067"/>
            <a:ext cx="440066" cy="228529"/>
            <a:chOff x="304150" y="1012425"/>
            <a:chExt cx="7007425" cy="3639000"/>
          </a:xfrm>
        </p:grpSpPr>
        <p:sp>
          <p:nvSpPr>
            <p:cNvPr id="1048963" name="Google Shape;75;p5"/>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64" name="Google Shape;76;p5"/>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65" name="Google Shape;77;p5"/>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66" name="Google Shape;78;p5"/>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67" name="Google Shape;79;p5"/>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304" name="Google Shape;80;p5"/>
          <p:cNvPicPr preferRelativeResize="0">
            <a:picLocks/>
          </p:cNvPicPr>
          <p:nvPr/>
        </p:nvPicPr>
        <p:blipFill>
          <a:blip xmlns:r="http://schemas.openxmlformats.org/officeDocument/2006/relationships" r:embed="rId4">
            <a:alphaModFix/>
          </a:blip>
          <a:stretch>
            <a:fillRect/>
          </a:stretch>
        </p:blipFill>
        <p:spPr>
          <a:xfrm rot="5400000">
            <a:off x="2668200" y="4560950"/>
            <a:ext cx="255550" cy="634550"/>
          </a:xfrm>
          <a:prstGeom prst="rect"/>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31" name="Shape 81"/>
        <p:cNvGrpSpPr/>
        <p:nvPr/>
      </p:nvGrpSpPr>
      <p:grpSpPr>
        <a:xfrm>
          <a:off x="0" y="0"/>
          <a:ext cx="0" cy="0"/>
          <a:chOff x="0" y="0"/>
          <a:chExt cx="0" cy="0"/>
        </a:xfrm>
      </p:grpSpPr>
      <p:pic>
        <p:nvPicPr>
          <p:cNvPr id="2097265" name="Google Shape;82;p6"/>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61" name="Google Shape;83;p6"/>
          <p:cNvSpPr/>
          <p:nvPr/>
        </p:nvSpPr>
        <p:spPr>
          <a:xfrm>
            <a:off x="-31560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62" name="Google Shape;84;p6"/>
          <p:cNvSpPr txBox="1"/>
          <p:nvPr>
            <p:ph type="title"/>
          </p:nvPr>
        </p:nvSpPr>
        <p:spPr>
          <a:xfrm>
            <a:off x="722375" y="539500"/>
            <a:ext cx="7699200" cy="572700"/>
          </a:xfrm>
          <a:prstGeom prst="rect"/>
        </p:spPr>
        <p:txBody>
          <a:bodyPr anchor="t" anchorCtr="0" bIns="91425" lIns="91425" rIns="91425" spcFirstLastPara="1" tIns="91425" wrap="square">
            <a:noAutofit/>
          </a:bodyPr>
          <a:lstStyle>
            <a:lvl1pPr lvl="0">
              <a:spcBef>
                <a:spcPts val="0"/>
              </a:spcBef>
              <a:spcAft>
                <a:spcPts val="0"/>
              </a:spcAft>
              <a:buSzPts val="3000"/>
              <a:buNone/>
            </a:lvl1pPr>
            <a:lvl2pPr lvl="1">
              <a:spcBef>
                <a:spcPts val="0"/>
              </a:spcBef>
              <a:spcAft>
                <a:spcPts val="0"/>
              </a:spcAft>
              <a:buSzPts val="3000"/>
              <a:buNone/>
            </a:lvl2pPr>
            <a:lvl3pPr lvl="2">
              <a:spcBef>
                <a:spcPts val="0"/>
              </a:spcBef>
              <a:spcAft>
                <a:spcPts val="0"/>
              </a:spcAft>
              <a:buSzPts val="3000"/>
              <a:buNone/>
            </a:lvl3pPr>
            <a:lvl4pPr lvl="3">
              <a:spcBef>
                <a:spcPts val="0"/>
              </a:spcBef>
              <a:spcAft>
                <a:spcPts val="0"/>
              </a:spcAft>
              <a:buSzPts val="3000"/>
              <a:buNone/>
            </a:lvl4pPr>
            <a:lvl5pPr lvl="4">
              <a:spcBef>
                <a:spcPts val="0"/>
              </a:spcBef>
              <a:spcAft>
                <a:spcPts val="0"/>
              </a:spcAft>
              <a:buSzPts val="3000"/>
              <a:buNone/>
            </a:lvl5pPr>
            <a:lvl6pPr lvl="5">
              <a:spcBef>
                <a:spcPts val="0"/>
              </a:spcBef>
              <a:spcAft>
                <a:spcPts val="0"/>
              </a:spcAft>
              <a:buSzPts val="3000"/>
              <a:buNone/>
            </a:lvl6pPr>
            <a:lvl7pPr lvl="6">
              <a:spcBef>
                <a:spcPts val="0"/>
              </a:spcBef>
              <a:spcAft>
                <a:spcPts val="0"/>
              </a:spcAft>
              <a:buSzPts val="3000"/>
              <a:buNone/>
            </a:lvl7pPr>
            <a:lvl8pPr lvl="7">
              <a:spcBef>
                <a:spcPts val="0"/>
              </a:spcBef>
              <a:spcAft>
                <a:spcPts val="0"/>
              </a:spcAft>
              <a:buSzPts val="3000"/>
              <a:buNone/>
            </a:lvl8pPr>
            <a:lvl9pPr lvl="8">
              <a:spcBef>
                <a:spcPts val="0"/>
              </a:spcBef>
              <a:spcAft>
                <a:spcPts val="0"/>
              </a:spcAft>
              <a:buSzPts val="3000"/>
              <a:buNone/>
            </a:lvl9pPr>
          </a:lstStyle>
          <a:p/>
        </p:txBody>
      </p:sp>
      <p:pic>
        <p:nvPicPr>
          <p:cNvPr id="2097266" name="Google Shape;85;p6"/>
          <p:cNvPicPr preferRelativeResize="0">
            <a:picLocks/>
          </p:cNvPicPr>
          <p:nvPr/>
        </p:nvPicPr>
        <p:blipFill>
          <a:blip xmlns:r="http://schemas.openxmlformats.org/officeDocument/2006/relationships" r:embed="rId2">
            <a:alphaModFix/>
          </a:blip>
          <a:stretch>
            <a:fillRect/>
          </a:stretch>
        </p:blipFill>
        <p:spPr>
          <a:xfrm>
            <a:off x="2858825" y="4751975"/>
            <a:ext cx="825000" cy="594100"/>
          </a:xfrm>
          <a:prstGeom prst="rect"/>
          <a:noFill/>
          <a:ln>
            <a:noFill/>
          </a:ln>
        </p:spPr>
      </p:pic>
      <p:pic>
        <p:nvPicPr>
          <p:cNvPr id="2097267" name="Google Shape;86;p6"/>
          <p:cNvPicPr preferRelativeResize="0">
            <a:picLocks/>
          </p:cNvPicPr>
          <p:nvPr/>
        </p:nvPicPr>
        <p:blipFill>
          <a:blip xmlns:r="http://schemas.openxmlformats.org/officeDocument/2006/relationships" r:embed="rId3">
            <a:alphaModFix/>
          </a:blip>
          <a:stretch>
            <a:fillRect/>
          </a:stretch>
        </p:blipFill>
        <p:spPr>
          <a:xfrm rot="8894333" flipH="1">
            <a:off x="7525797" y="4315661"/>
            <a:ext cx="1791649" cy="822328"/>
          </a:xfrm>
          <a:prstGeom prst="rect"/>
          <a:noFill/>
          <a:ln>
            <a:noFill/>
          </a:ln>
        </p:spPr>
      </p:pic>
      <p:sp>
        <p:nvSpPr>
          <p:cNvPr id="1048863" name="Google Shape;87;p6"/>
          <p:cNvSpPr/>
          <p:nvPr/>
        </p:nvSpPr>
        <p:spPr>
          <a:xfrm>
            <a:off x="8606275" y="1990525"/>
            <a:ext cx="5376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64" name="Google Shape;88;p6"/>
          <p:cNvSpPr/>
          <p:nvPr/>
        </p:nvSpPr>
        <p:spPr>
          <a:xfrm rot="5400000">
            <a:off x="-759125" y="3723575"/>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268" name="Google Shape;89;p6"/>
          <p:cNvPicPr preferRelativeResize="0">
            <a:picLocks/>
          </p:cNvPicPr>
          <p:nvPr/>
        </p:nvPicPr>
        <p:blipFill>
          <a:blip xmlns:r="http://schemas.openxmlformats.org/officeDocument/2006/relationships" r:embed="rId4">
            <a:alphaModFix/>
          </a:blip>
          <a:stretch>
            <a:fillRect/>
          </a:stretch>
        </p:blipFill>
        <p:spPr>
          <a:xfrm rot="5400000">
            <a:off x="1232525" y="-39700"/>
            <a:ext cx="255550" cy="634550"/>
          </a:xfrm>
          <a:prstGeom prst="rect"/>
          <a:noFill/>
          <a:ln>
            <a:noFill/>
          </a:ln>
        </p:spPr>
      </p:pic>
      <p:grpSp>
        <p:nvGrpSpPr>
          <p:cNvPr id="132" name="Google Shape;90;p6"/>
          <p:cNvGrpSpPr/>
          <p:nvPr/>
        </p:nvGrpSpPr>
        <p:grpSpPr>
          <a:xfrm>
            <a:off x="6039575" y="163425"/>
            <a:ext cx="2382000" cy="228300"/>
            <a:chOff x="6039575" y="163425"/>
            <a:chExt cx="2382000" cy="228300"/>
          </a:xfrm>
        </p:grpSpPr>
        <p:sp>
          <p:nvSpPr>
            <p:cNvPr id="1048865" name="Google Shape;91;p6"/>
            <p:cNvSpPr/>
            <p:nvPr/>
          </p:nvSpPr>
          <p:spPr>
            <a:xfrm rot="-5400000">
              <a:off x="7116425" y="-913425"/>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66" name="Google Shape;92;p6"/>
            <p:cNvSpPr/>
            <p:nvPr/>
          </p:nvSpPr>
          <p:spPr>
            <a:xfrm rot="-5400000">
              <a:off x="8193125" y="163275"/>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17" name="Shape 93"/>
        <p:cNvGrpSpPr/>
        <p:nvPr/>
      </p:nvGrpSpPr>
      <p:grpSpPr>
        <a:xfrm>
          <a:off x="0" y="0"/>
          <a:ext cx="0" cy="0"/>
          <a:chOff x="0" y="0"/>
          <a:chExt cx="0" cy="0"/>
        </a:xfrm>
      </p:grpSpPr>
      <p:pic>
        <p:nvPicPr>
          <p:cNvPr id="2097233" name="Google Shape;94;p7"/>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803" name="Google Shape;95;p7"/>
          <p:cNvSpPr/>
          <p:nvPr/>
        </p:nvSpPr>
        <p:spPr>
          <a:xfrm>
            <a:off x="722375"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04" name="Google Shape;96;p7"/>
          <p:cNvSpPr txBox="1"/>
          <p:nvPr>
            <p:ph type="title"/>
          </p:nvPr>
        </p:nvSpPr>
        <p:spPr>
          <a:xfrm>
            <a:off x="3485100" y="539500"/>
            <a:ext cx="4936500" cy="576000"/>
          </a:xfrm>
          <a:prstGeom prst="rect"/>
        </p:spPr>
        <p:txBody>
          <a:bodyPr anchor="t" anchorCtr="0" bIns="91425" lIns="91425" rIns="91425" spcFirstLastPara="1" tIns="91425" wrap="square">
            <a:noAutofit/>
          </a:bodyPr>
          <a:lstStyle>
            <a:lvl1pPr lvl="0">
              <a:spcBef>
                <a:spcPts val="0"/>
              </a:spcBef>
              <a:spcAft>
                <a:spcPts val="0"/>
              </a:spcAft>
              <a:buSzPts val="3000"/>
              <a:buNone/>
            </a:lvl1pPr>
            <a:lvl2pPr lvl="1">
              <a:spcBef>
                <a:spcPts val="0"/>
              </a:spcBef>
              <a:spcAft>
                <a:spcPts val="0"/>
              </a:spcAft>
              <a:buSzPts val="3000"/>
              <a:buNone/>
            </a:lvl2pPr>
            <a:lvl3pPr lvl="2">
              <a:spcBef>
                <a:spcPts val="0"/>
              </a:spcBef>
              <a:spcAft>
                <a:spcPts val="0"/>
              </a:spcAft>
              <a:buSzPts val="3000"/>
              <a:buNone/>
            </a:lvl3pPr>
            <a:lvl4pPr lvl="3">
              <a:spcBef>
                <a:spcPts val="0"/>
              </a:spcBef>
              <a:spcAft>
                <a:spcPts val="0"/>
              </a:spcAft>
              <a:buSzPts val="3000"/>
              <a:buNone/>
            </a:lvl4pPr>
            <a:lvl5pPr lvl="4">
              <a:spcBef>
                <a:spcPts val="0"/>
              </a:spcBef>
              <a:spcAft>
                <a:spcPts val="0"/>
              </a:spcAft>
              <a:buSzPts val="3000"/>
              <a:buNone/>
            </a:lvl5pPr>
            <a:lvl6pPr lvl="5">
              <a:spcBef>
                <a:spcPts val="0"/>
              </a:spcBef>
              <a:spcAft>
                <a:spcPts val="0"/>
              </a:spcAft>
              <a:buSzPts val="3000"/>
              <a:buNone/>
            </a:lvl6pPr>
            <a:lvl7pPr lvl="6">
              <a:spcBef>
                <a:spcPts val="0"/>
              </a:spcBef>
              <a:spcAft>
                <a:spcPts val="0"/>
              </a:spcAft>
              <a:buSzPts val="3000"/>
              <a:buNone/>
            </a:lvl7pPr>
            <a:lvl8pPr lvl="7">
              <a:spcBef>
                <a:spcPts val="0"/>
              </a:spcBef>
              <a:spcAft>
                <a:spcPts val="0"/>
              </a:spcAft>
              <a:buSzPts val="3000"/>
              <a:buNone/>
            </a:lvl8pPr>
            <a:lvl9pPr lvl="8">
              <a:spcBef>
                <a:spcPts val="0"/>
              </a:spcBef>
              <a:spcAft>
                <a:spcPts val="0"/>
              </a:spcAft>
              <a:buSzPts val="3000"/>
              <a:buNone/>
            </a:lvl9pPr>
          </a:lstStyle>
          <a:p/>
        </p:txBody>
      </p:sp>
      <p:sp>
        <p:nvSpPr>
          <p:cNvPr id="1048805" name="Google Shape;97;p7"/>
          <p:cNvSpPr txBox="1"/>
          <p:nvPr>
            <p:ph type="body" idx="1"/>
          </p:nvPr>
        </p:nvSpPr>
        <p:spPr>
          <a:xfrm>
            <a:off x="3485157" y="1617900"/>
            <a:ext cx="4936500" cy="2447400"/>
          </a:xfrm>
          <a:prstGeom prst="rect"/>
        </p:spPr>
        <p:txBody>
          <a:bodyPr anchor="t" anchorCtr="0" bIns="91425" lIns="91425" rIns="91425" spcFirstLastPara="1" tIns="91425" wrap="square">
            <a:noAutofit/>
          </a:bodyPr>
          <a:lstStyle>
            <a:lvl1pPr indent="-330200" lvl="0" marL="457200">
              <a:spcBef>
                <a:spcPts val="0"/>
              </a:spcBef>
              <a:spcAft>
                <a:spcPts val="0"/>
              </a:spcAft>
              <a:buClr>
                <a:schemeClr val="dk2"/>
              </a:buClr>
              <a:buSzPts val="1600"/>
              <a:buChar char="●"/>
            </a:lvl1pPr>
            <a:lvl2pPr indent="-330200" lvl="1" marL="914400">
              <a:spcBef>
                <a:spcPts val="0"/>
              </a:spcBef>
              <a:spcAft>
                <a:spcPts val="0"/>
              </a:spcAft>
              <a:buSzPts val="1600"/>
              <a:buChar char="○"/>
            </a:lvl2pPr>
            <a:lvl3pPr indent="-330200" lvl="2" marL="1371600">
              <a:spcBef>
                <a:spcPts val="0"/>
              </a:spcBef>
              <a:spcAft>
                <a:spcPts val="0"/>
              </a:spcAft>
              <a:buSzPts val="1600"/>
              <a:buChar char="■"/>
            </a:lvl3pPr>
            <a:lvl4pPr indent="-330200" lvl="3" marL="1828800">
              <a:spcBef>
                <a:spcPts val="0"/>
              </a:spcBef>
              <a:spcAft>
                <a:spcPts val="0"/>
              </a:spcAft>
              <a:buSzPts val="1600"/>
              <a:buChar char="●"/>
            </a:lvl4pPr>
            <a:lvl5pPr indent="-330200" lvl="4" marL="2286000">
              <a:spcBef>
                <a:spcPts val="0"/>
              </a:spcBef>
              <a:spcAft>
                <a:spcPts val="0"/>
              </a:spcAft>
              <a:buSzPts val="1600"/>
              <a:buChar char="○"/>
            </a:lvl5pPr>
            <a:lvl6pPr indent="-330200" lvl="5" marL="2743200">
              <a:spcBef>
                <a:spcPts val="0"/>
              </a:spcBef>
              <a:spcAft>
                <a:spcPts val="0"/>
              </a:spcAft>
              <a:buSzPts val="1600"/>
              <a:buChar char="■"/>
            </a:lvl6pPr>
            <a:lvl7pPr indent="-330200" lvl="6" marL="3200400">
              <a:spcBef>
                <a:spcPts val="0"/>
              </a:spcBef>
              <a:spcAft>
                <a:spcPts val="0"/>
              </a:spcAft>
              <a:buSzPts val="1600"/>
              <a:buChar char="●"/>
            </a:lvl7pPr>
            <a:lvl8pPr indent="-330200" lvl="7" marL="3657600">
              <a:spcBef>
                <a:spcPts val="0"/>
              </a:spcBef>
              <a:spcAft>
                <a:spcPts val="0"/>
              </a:spcAft>
              <a:buSzPts val="1600"/>
              <a:buChar char="○"/>
            </a:lvl8pPr>
            <a:lvl9pPr indent="-330200" lvl="8" marL="4114800">
              <a:spcBef>
                <a:spcPts val="0"/>
              </a:spcBef>
              <a:spcAft>
                <a:spcPts val="0"/>
              </a:spcAft>
              <a:buSzPts val="1600"/>
              <a:buChar char="■"/>
            </a:lvl9pPr>
          </a:lstStyle>
          <a:p/>
        </p:txBody>
      </p:sp>
      <p:sp>
        <p:nvSpPr>
          <p:cNvPr id="1048806" name="Google Shape;98;p7"/>
          <p:cNvSpPr/>
          <p:nvPr>
            <p:ph type="pic" idx="2"/>
          </p:nvPr>
        </p:nvSpPr>
        <p:spPr>
          <a:xfrm>
            <a:off x="722375" y="539500"/>
            <a:ext cx="2360700" cy="4064700"/>
          </a:xfrm>
          <a:prstGeom prst="rect"/>
          <a:noFill/>
          <a:ln w="9525" cap="flat" cmpd="sng">
            <a:solidFill>
              <a:schemeClr val="dk1"/>
            </a:solidFill>
            <a:prstDash val="solid"/>
            <a:round/>
            <a:headEnd type="none" w="sm" len="sm"/>
            <a:tailEnd type="none" w="sm" len="sm"/>
          </a:ln>
        </p:spPr>
      </p:sp>
      <p:sp>
        <p:nvSpPr>
          <p:cNvPr id="1048807" name="Google Shape;99;p7"/>
          <p:cNvSpPr/>
          <p:nvPr/>
        </p:nvSpPr>
        <p:spPr>
          <a:xfrm>
            <a:off x="3589400" y="472840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18" name="Google Shape;100;p7"/>
          <p:cNvGrpSpPr/>
          <p:nvPr/>
        </p:nvGrpSpPr>
        <p:grpSpPr>
          <a:xfrm>
            <a:off x="622807" y="23356"/>
            <a:ext cx="2490000" cy="475588"/>
            <a:chOff x="2747700" y="23356"/>
            <a:chExt cx="2490000" cy="475588"/>
          </a:xfrm>
        </p:grpSpPr>
        <p:pic>
          <p:nvPicPr>
            <p:cNvPr id="2097234" name="Google Shape;101;p7"/>
            <p:cNvPicPr preferRelativeResize="0">
              <a:picLocks/>
            </p:cNvPicPr>
            <p:nvPr/>
          </p:nvPicPr>
          <p:blipFill>
            <a:blip xmlns:r="http://schemas.openxmlformats.org/officeDocument/2006/relationships" r:embed="rId2">
              <a:alphaModFix/>
            </a:blip>
            <a:stretch>
              <a:fillRect/>
            </a:stretch>
          </p:blipFill>
          <p:spPr>
            <a:xfrm rot="5400000">
              <a:off x="2732206" y="38850"/>
              <a:ext cx="475588" cy="444600"/>
            </a:xfrm>
            <a:prstGeom prst="rect"/>
            <a:noFill/>
            <a:ln>
              <a:noFill/>
            </a:ln>
          </p:spPr>
        </p:pic>
        <p:sp>
          <p:nvSpPr>
            <p:cNvPr id="1048808" name="Google Shape;102;p7"/>
            <p:cNvSpPr/>
            <p:nvPr/>
          </p:nvSpPr>
          <p:spPr>
            <a:xfrm rot="5400000">
              <a:off x="3932550" y="-92985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809" name="Google Shape;103;p7"/>
            <p:cNvSpPr/>
            <p:nvPr/>
          </p:nvSpPr>
          <p:spPr>
            <a:xfrm rot="5400000">
              <a:off x="2855850" y="14685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235" name="Google Shape;104;p7"/>
          <p:cNvPicPr preferRelativeResize="0">
            <a:picLocks/>
          </p:cNvPicPr>
          <p:nvPr/>
        </p:nvPicPr>
        <p:blipFill>
          <a:blip xmlns:r="http://schemas.openxmlformats.org/officeDocument/2006/relationships" r:embed="rId3">
            <a:alphaModFix/>
          </a:blip>
          <a:stretch>
            <a:fillRect/>
          </a:stretch>
        </p:blipFill>
        <p:spPr>
          <a:xfrm>
            <a:off x="7940575" y="4257550"/>
            <a:ext cx="1073200" cy="692900"/>
          </a:xfrm>
          <a:prstGeom prst="rect"/>
          <a:noFill/>
          <a:ln>
            <a:noFill/>
          </a:ln>
        </p:spPr>
      </p:pic>
      <p:pic>
        <p:nvPicPr>
          <p:cNvPr id="2097236" name="Google Shape;105;p7"/>
          <p:cNvPicPr preferRelativeResize="0">
            <a:picLocks/>
          </p:cNvPicPr>
          <p:nvPr/>
        </p:nvPicPr>
        <p:blipFill>
          <a:blip xmlns:r="http://schemas.openxmlformats.org/officeDocument/2006/relationships" r:embed="rId4">
            <a:alphaModFix/>
          </a:blip>
          <a:stretch>
            <a:fillRect/>
          </a:stretch>
        </p:blipFill>
        <p:spPr>
          <a:xfrm>
            <a:off x="8623450" y="2465825"/>
            <a:ext cx="255550" cy="634550"/>
          </a:xfrm>
          <a:prstGeom prst="rect"/>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70" name="Shape 106"/>
        <p:cNvGrpSpPr/>
        <p:nvPr/>
      </p:nvGrpSpPr>
      <p:grpSpPr>
        <a:xfrm>
          <a:off x="0" y="0"/>
          <a:ext cx="0" cy="0"/>
          <a:chOff x="0" y="0"/>
          <a:chExt cx="0" cy="0"/>
        </a:xfrm>
      </p:grpSpPr>
      <p:pic>
        <p:nvPicPr>
          <p:cNvPr id="2097165" name="Google Shape;107;p8"/>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632" name="Google Shape;108;p8"/>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33" name="Google Shape;109;p8"/>
          <p:cNvSpPr txBox="1"/>
          <p:nvPr>
            <p:ph type="title"/>
          </p:nvPr>
        </p:nvSpPr>
        <p:spPr>
          <a:xfrm>
            <a:off x="1933225" y="998625"/>
            <a:ext cx="5277600" cy="3146100"/>
          </a:xfrm>
          <a:prstGeom prst="rect"/>
        </p:spPr>
        <p:txBody>
          <a:bodyPr anchor="ctr" anchorCtr="0" bIns="91425" lIns="91425" rIns="91425" spcFirstLastPara="1" tIns="91425" wrap="square">
            <a:noAutofit/>
          </a:bodyPr>
          <a:lstStyle>
            <a:lvl1pPr lvl="0">
              <a:lnSpc>
                <a:spcPct val="115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pic>
        <p:nvPicPr>
          <p:cNvPr id="2097166" name="Google Shape;110;p8"/>
          <p:cNvPicPr preferRelativeResize="0">
            <a:picLocks/>
          </p:cNvPicPr>
          <p:nvPr/>
        </p:nvPicPr>
        <p:blipFill>
          <a:blip xmlns:r="http://schemas.openxmlformats.org/officeDocument/2006/relationships" r:embed="rId2">
            <a:alphaModFix/>
          </a:blip>
          <a:stretch>
            <a:fillRect/>
          </a:stretch>
        </p:blipFill>
        <p:spPr>
          <a:xfrm rot="10799996" flipH="1">
            <a:off x="6128272" y="4321160"/>
            <a:ext cx="1791649" cy="822328"/>
          </a:xfrm>
          <a:prstGeom prst="rect"/>
          <a:noFill/>
          <a:ln>
            <a:noFill/>
          </a:ln>
        </p:spPr>
      </p:pic>
      <p:sp>
        <p:nvSpPr>
          <p:cNvPr id="1048634" name="Google Shape;111;p8"/>
          <p:cNvSpPr/>
          <p:nvPr/>
        </p:nvSpPr>
        <p:spPr>
          <a:xfrm>
            <a:off x="0" y="417300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35" name="Google Shape;112;p8"/>
          <p:cNvSpPr/>
          <p:nvPr/>
        </p:nvSpPr>
        <p:spPr>
          <a:xfrm>
            <a:off x="722375" y="4208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71" name="Google Shape;113;p8"/>
          <p:cNvGrpSpPr/>
          <p:nvPr/>
        </p:nvGrpSpPr>
        <p:grpSpPr>
          <a:xfrm>
            <a:off x="8580031" y="1860300"/>
            <a:ext cx="475588" cy="2490000"/>
            <a:chOff x="8580031" y="1860300"/>
            <a:chExt cx="475588" cy="2490000"/>
          </a:xfrm>
        </p:grpSpPr>
        <p:pic>
          <p:nvPicPr>
            <p:cNvPr id="2097167" name="Google Shape;114;p8"/>
            <p:cNvPicPr preferRelativeResize="0">
              <a:picLocks/>
            </p:cNvPicPr>
            <p:nvPr/>
          </p:nvPicPr>
          <p:blipFill>
            <a:blip xmlns:r="http://schemas.openxmlformats.org/officeDocument/2006/relationships" r:embed="rId3">
              <a:alphaModFix/>
            </a:blip>
            <a:stretch>
              <a:fillRect/>
            </a:stretch>
          </p:blipFill>
          <p:spPr>
            <a:xfrm>
              <a:off x="8580031" y="3905700"/>
              <a:ext cx="475588" cy="444600"/>
            </a:xfrm>
            <a:prstGeom prst="rect"/>
            <a:noFill/>
            <a:ln>
              <a:noFill/>
            </a:ln>
          </p:spPr>
        </p:pic>
        <p:sp>
          <p:nvSpPr>
            <p:cNvPr id="1048636" name="Google Shape;115;p8"/>
            <p:cNvSpPr/>
            <p:nvPr/>
          </p:nvSpPr>
          <p:spPr>
            <a:xfrm>
              <a:off x="8703675" y="18603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37" name="Google Shape;116;p8"/>
            <p:cNvSpPr/>
            <p:nvPr/>
          </p:nvSpPr>
          <p:spPr>
            <a:xfrm>
              <a:off x="8703675" y="40137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168" name="Google Shape;117;p8"/>
          <p:cNvPicPr preferRelativeResize="0">
            <a:picLocks/>
          </p:cNvPicPr>
          <p:nvPr/>
        </p:nvPicPr>
        <p:blipFill>
          <a:blip xmlns:r="http://schemas.openxmlformats.org/officeDocument/2006/relationships" r:embed="rId4">
            <a:alphaModFix/>
          </a:blip>
          <a:stretch>
            <a:fillRect/>
          </a:stretch>
        </p:blipFill>
        <p:spPr>
          <a:xfrm>
            <a:off x="2381775" y="4450600"/>
            <a:ext cx="1073200" cy="692900"/>
          </a:xfrm>
          <a:prstGeom prst="rect"/>
          <a:noFill/>
          <a:ln>
            <a:noFill/>
          </a:ln>
        </p:spPr>
      </p:pic>
      <p:pic>
        <p:nvPicPr>
          <p:cNvPr id="2097169" name="Google Shape;118;p8"/>
          <p:cNvPicPr preferRelativeResize="0">
            <a:picLocks/>
          </p:cNvPicPr>
          <p:nvPr/>
        </p:nvPicPr>
        <p:blipFill>
          <a:blip xmlns:r="http://schemas.openxmlformats.org/officeDocument/2006/relationships" r:embed="rId5">
            <a:alphaModFix/>
          </a:blip>
          <a:stretch>
            <a:fillRect/>
          </a:stretch>
        </p:blipFill>
        <p:spPr>
          <a:xfrm rot="10800000" flipH="1">
            <a:off x="7103228" y="-1275725"/>
            <a:ext cx="2423445" cy="2382002"/>
          </a:xfrm>
          <a:prstGeom prst="rect"/>
          <a:noFill/>
          <a:ln>
            <a:noFill/>
          </a:ln>
        </p:spPr>
      </p:pic>
      <p:grpSp>
        <p:nvGrpSpPr>
          <p:cNvPr id="72" name="Google Shape;119;p8"/>
          <p:cNvGrpSpPr/>
          <p:nvPr/>
        </p:nvGrpSpPr>
        <p:grpSpPr>
          <a:xfrm>
            <a:off x="8597722" y="1500067"/>
            <a:ext cx="440066" cy="228529"/>
            <a:chOff x="304150" y="1012425"/>
            <a:chExt cx="7007425" cy="3639000"/>
          </a:xfrm>
        </p:grpSpPr>
        <p:sp>
          <p:nvSpPr>
            <p:cNvPr id="1048638" name="Google Shape;120;p8"/>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39" name="Google Shape;121;p8"/>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40" name="Google Shape;122;p8"/>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41" name="Google Shape;123;p8"/>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42" name="Google Shape;124;p8"/>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57" name="Shape 125"/>
        <p:cNvGrpSpPr/>
        <p:nvPr/>
      </p:nvGrpSpPr>
      <p:grpSpPr>
        <a:xfrm>
          <a:off x="0" y="0"/>
          <a:ext cx="0" cy="0"/>
          <a:chOff x="0" y="0"/>
          <a:chExt cx="0" cy="0"/>
        </a:xfrm>
      </p:grpSpPr>
      <p:pic>
        <p:nvPicPr>
          <p:cNvPr id="2097307" name="Google Shape;126;p9"/>
          <p:cNvPicPr preferRelativeResize="0">
            <a:picLocks/>
          </p:cNvPicPr>
          <p:nvPr/>
        </p:nvPicPr>
        <p:blipFill>
          <a:blip xmlns:r="http://schemas.openxmlformats.org/officeDocument/2006/relationships" r:embed="rId1">
            <a:alphaModFix amt="20000"/>
          </a:blip>
          <a:stretch>
            <a:fillRect/>
          </a:stretch>
        </p:blipFill>
        <p:spPr>
          <a:xfrm>
            <a:off x="0" y="0"/>
            <a:ext cx="9144003" cy="5143501"/>
          </a:xfrm>
          <a:prstGeom prst="rect"/>
          <a:noFill/>
          <a:ln>
            <a:noFill/>
          </a:ln>
        </p:spPr>
      </p:pic>
      <p:sp>
        <p:nvSpPr>
          <p:cNvPr id="1048981" name="Google Shape;127;p9"/>
          <p:cNvSpPr/>
          <p:nvPr/>
        </p:nvSpPr>
        <p:spPr>
          <a:xfrm>
            <a:off x="-317950" y="539500"/>
            <a:ext cx="8739600" cy="40647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82" name="Google Shape;128;p9"/>
          <p:cNvSpPr txBox="1"/>
          <p:nvPr>
            <p:ph type="title"/>
          </p:nvPr>
        </p:nvSpPr>
        <p:spPr>
          <a:xfrm>
            <a:off x="2393075" y="1470438"/>
            <a:ext cx="4357800" cy="869400"/>
          </a:xfrm>
          <a:prstGeom prst="rect"/>
        </p:spPr>
        <p:txBody>
          <a:bodyPr anchor="b" anchorCtr="0" bIns="91425" lIns="91425" rIns="91425" spcFirstLastPara="1" tIns="91425" wrap="square">
            <a:noAutofit/>
          </a:bodyPr>
          <a:lstStyle>
            <a:lvl1pPr algn="ctr" lvl="0">
              <a:spcBef>
                <a:spcPts val="0"/>
              </a:spcBef>
              <a:spcAft>
                <a:spcPts val="0"/>
              </a:spcAft>
              <a:buSzPts val="4200"/>
              <a:buNone/>
              <a:defRPr sz="4500"/>
            </a:lvl1pPr>
            <a:lvl2pPr algn="ctr" lvl="1">
              <a:spcBef>
                <a:spcPts val="0"/>
              </a:spcBef>
              <a:spcAft>
                <a:spcPts val="0"/>
              </a:spcAft>
              <a:buSzPts val="4200"/>
              <a:buNone/>
              <a:defRPr sz="4200"/>
            </a:lvl2pPr>
            <a:lvl3pPr algn="ctr" lvl="2">
              <a:spcBef>
                <a:spcPts val="0"/>
              </a:spcBef>
              <a:spcAft>
                <a:spcPts val="0"/>
              </a:spcAft>
              <a:buSzPts val="4200"/>
              <a:buNone/>
              <a:defRPr sz="4200"/>
            </a:lvl3pPr>
            <a:lvl4pPr algn="ctr" lvl="3">
              <a:spcBef>
                <a:spcPts val="0"/>
              </a:spcBef>
              <a:spcAft>
                <a:spcPts val="0"/>
              </a:spcAft>
              <a:buSzPts val="4200"/>
              <a:buNone/>
              <a:defRPr sz="4200"/>
            </a:lvl4pPr>
            <a:lvl5pPr algn="ctr" lvl="4">
              <a:spcBef>
                <a:spcPts val="0"/>
              </a:spcBef>
              <a:spcAft>
                <a:spcPts val="0"/>
              </a:spcAft>
              <a:buSzPts val="4200"/>
              <a:buNone/>
              <a:defRPr sz="4200"/>
            </a:lvl5pPr>
            <a:lvl6pPr algn="ctr" lvl="5">
              <a:spcBef>
                <a:spcPts val="0"/>
              </a:spcBef>
              <a:spcAft>
                <a:spcPts val="0"/>
              </a:spcAft>
              <a:buSzPts val="4200"/>
              <a:buNone/>
              <a:defRPr sz="4200"/>
            </a:lvl6pPr>
            <a:lvl7pPr algn="ctr" lvl="6">
              <a:spcBef>
                <a:spcPts val="0"/>
              </a:spcBef>
              <a:spcAft>
                <a:spcPts val="0"/>
              </a:spcAft>
              <a:buSzPts val="4200"/>
              <a:buNone/>
              <a:defRPr sz="4200"/>
            </a:lvl7pPr>
            <a:lvl8pPr algn="ctr" lvl="7">
              <a:spcBef>
                <a:spcPts val="0"/>
              </a:spcBef>
              <a:spcAft>
                <a:spcPts val="0"/>
              </a:spcAft>
              <a:buSzPts val="4200"/>
              <a:buNone/>
              <a:defRPr sz="4200"/>
            </a:lvl8pPr>
            <a:lvl9pPr algn="ctr" lvl="8">
              <a:spcBef>
                <a:spcPts val="0"/>
              </a:spcBef>
              <a:spcAft>
                <a:spcPts val="0"/>
              </a:spcAft>
              <a:buSzPts val="4200"/>
              <a:buNone/>
              <a:defRPr sz="4200"/>
            </a:lvl9pPr>
          </a:lstStyle>
          <a:p/>
        </p:txBody>
      </p:sp>
      <p:sp>
        <p:nvSpPr>
          <p:cNvPr id="1048983" name="Google Shape;129;p9"/>
          <p:cNvSpPr txBox="1"/>
          <p:nvPr>
            <p:ph type="subTitle" idx="1"/>
          </p:nvPr>
        </p:nvSpPr>
        <p:spPr>
          <a:xfrm>
            <a:off x="2393075" y="2190770"/>
            <a:ext cx="4357800" cy="1482300"/>
          </a:xfrm>
          <a:prstGeom prst="rect"/>
        </p:spPr>
        <p:txBody>
          <a:bodyPr anchor="t" anchorCtr="0" bIns="91425" lIns="91425" rIns="91425" spcFirstLastPara="1" tIns="91425" wrap="square">
            <a:noAutofit/>
          </a:bodyPr>
          <a:lstStyle>
            <a:lvl1pPr algn="ctr" lvl="0">
              <a:lnSpc>
                <a:spcPct val="100000"/>
              </a:lnSpc>
              <a:spcBef>
                <a:spcPts val="0"/>
              </a:spcBef>
              <a:spcAft>
                <a:spcPts val="0"/>
              </a:spcAft>
              <a:buSzPts val="1800"/>
              <a:buNone/>
              <a:defRPr sz="1800"/>
            </a:lvl1pPr>
            <a:lvl2pPr algn="ctr" lvl="1">
              <a:lnSpc>
                <a:spcPct val="100000"/>
              </a:lnSpc>
              <a:spcBef>
                <a:spcPts val="0"/>
              </a:spcBef>
              <a:spcAft>
                <a:spcPts val="0"/>
              </a:spcAft>
              <a:buSzPts val="1800"/>
              <a:buNone/>
              <a:defRPr sz="1800"/>
            </a:lvl2pPr>
            <a:lvl3pPr algn="ctr" lvl="2">
              <a:lnSpc>
                <a:spcPct val="100000"/>
              </a:lnSpc>
              <a:spcBef>
                <a:spcPts val="0"/>
              </a:spcBef>
              <a:spcAft>
                <a:spcPts val="0"/>
              </a:spcAft>
              <a:buSzPts val="1800"/>
              <a:buNone/>
              <a:defRPr sz="1800"/>
            </a:lvl3pPr>
            <a:lvl4pPr algn="ctr" lvl="3">
              <a:lnSpc>
                <a:spcPct val="100000"/>
              </a:lnSpc>
              <a:spcBef>
                <a:spcPts val="0"/>
              </a:spcBef>
              <a:spcAft>
                <a:spcPts val="0"/>
              </a:spcAft>
              <a:buSzPts val="1800"/>
              <a:buNone/>
              <a:defRPr sz="1800"/>
            </a:lvl4pPr>
            <a:lvl5pPr algn="ctr" lvl="4">
              <a:lnSpc>
                <a:spcPct val="100000"/>
              </a:lnSpc>
              <a:spcBef>
                <a:spcPts val="0"/>
              </a:spcBef>
              <a:spcAft>
                <a:spcPts val="0"/>
              </a:spcAft>
              <a:buSzPts val="1800"/>
              <a:buNone/>
              <a:defRPr sz="1800"/>
            </a:lvl5pPr>
            <a:lvl6pPr algn="ctr" lvl="5">
              <a:lnSpc>
                <a:spcPct val="100000"/>
              </a:lnSpc>
              <a:spcBef>
                <a:spcPts val="0"/>
              </a:spcBef>
              <a:spcAft>
                <a:spcPts val="0"/>
              </a:spcAft>
              <a:buSzPts val="1800"/>
              <a:buNone/>
              <a:defRPr sz="1800"/>
            </a:lvl6pPr>
            <a:lvl7pPr algn="ctr" lvl="6">
              <a:lnSpc>
                <a:spcPct val="100000"/>
              </a:lnSpc>
              <a:spcBef>
                <a:spcPts val="0"/>
              </a:spcBef>
              <a:spcAft>
                <a:spcPts val="0"/>
              </a:spcAft>
              <a:buSzPts val="1800"/>
              <a:buNone/>
              <a:defRPr sz="1800"/>
            </a:lvl7pPr>
            <a:lvl8pPr algn="ctr" lvl="7">
              <a:lnSpc>
                <a:spcPct val="100000"/>
              </a:lnSpc>
              <a:spcBef>
                <a:spcPts val="0"/>
              </a:spcBef>
              <a:spcAft>
                <a:spcPts val="0"/>
              </a:spcAft>
              <a:buSzPts val="1800"/>
              <a:buNone/>
              <a:defRPr sz="1800"/>
            </a:lvl8pPr>
            <a:lvl9pPr algn="ctr" lvl="8">
              <a:lnSpc>
                <a:spcPct val="100000"/>
              </a:lnSpc>
              <a:spcBef>
                <a:spcPts val="0"/>
              </a:spcBef>
              <a:spcAft>
                <a:spcPts val="0"/>
              </a:spcAft>
              <a:buSzPts val="1800"/>
              <a:buNone/>
              <a:defRPr sz="1800"/>
            </a:lvl9pPr>
          </a:lstStyle>
          <a:p/>
        </p:txBody>
      </p:sp>
      <p:sp>
        <p:nvSpPr>
          <p:cNvPr id="1048984" name="Google Shape;130;p9"/>
          <p:cNvSpPr/>
          <p:nvPr/>
        </p:nvSpPr>
        <p:spPr>
          <a:xfrm>
            <a:off x="7994150" y="4173000"/>
            <a:ext cx="1149900" cy="9705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158" name="Google Shape;131;p9"/>
          <p:cNvGrpSpPr/>
          <p:nvPr/>
        </p:nvGrpSpPr>
        <p:grpSpPr>
          <a:xfrm>
            <a:off x="8580031" y="720350"/>
            <a:ext cx="475588" cy="2490000"/>
            <a:chOff x="8580031" y="720350"/>
            <a:chExt cx="475588" cy="2490000"/>
          </a:xfrm>
        </p:grpSpPr>
        <p:pic>
          <p:nvPicPr>
            <p:cNvPr id="2097308" name="Google Shape;132;p9"/>
            <p:cNvPicPr preferRelativeResize="0">
              <a:picLocks/>
            </p:cNvPicPr>
            <p:nvPr/>
          </p:nvPicPr>
          <p:blipFill>
            <a:blip xmlns:r="http://schemas.openxmlformats.org/officeDocument/2006/relationships" r:embed="rId2">
              <a:alphaModFix/>
            </a:blip>
            <a:stretch>
              <a:fillRect/>
            </a:stretch>
          </p:blipFill>
          <p:spPr>
            <a:xfrm>
              <a:off x="8580031" y="2765750"/>
              <a:ext cx="475588" cy="444600"/>
            </a:xfrm>
            <a:prstGeom prst="rect"/>
            <a:noFill/>
            <a:ln>
              <a:noFill/>
            </a:ln>
          </p:spPr>
        </p:pic>
        <p:sp>
          <p:nvSpPr>
            <p:cNvPr id="1048985" name="Google Shape;133;p9"/>
            <p:cNvSpPr/>
            <p:nvPr/>
          </p:nvSpPr>
          <p:spPr>
            <a:xfrm>
              <a:off x="8703675" y="72035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86" name="Google Shape;134;p9"/>
            <p:cNvSpPr/>
            <p:nvPr/>
          </p:nvSpPr>
          <p:spPr>
            <a:xfrm>
              <a:off x="8703675" y="287375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grpSp>
        <p:nvGrpSpPr>
          <p:cNvPr id="159" name="Google Shape;135;p9"/>
          <p:cNvGrpSpPr/>
          <p:nvPr/>
        </p:nvGrpSpPr>
        <p:grpSpPr>
          <a:xfrm>
            <a:off x="8597722" y="359380"/>
            <a:ext cx="440066" cy="228529"/>
            <a:chOff x="304150" y="1012425"/>
            <a:chExt cx="7007425" cy="3639000"/>
          </a:xfrm>
        </p:grpSpPr>
        <p:sp>
          <p:nvSpPr>
            <p:cNvPr id="1048987" name="Google Shape;136;p9"/>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88" name="Google Shape;137;p9"/>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89" name="Google Shape;138;p9"/>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90" name="Google Shape;139;p9"/>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991" name="Google Shape;140;p9"/>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
        <p:nvSpPr>
          <p:cNvPr id="1048992" name="Google Shape;141;p9"/>
          <p:cNvSpPr/>
          <p:nvPr/>
        </p:nvSpPr>
        <p:spPr>
          <a:xfrm>
            <a:off x="1525425" y="420850"/>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pic>
        <p:nvPicPr>
          <p:cNvPr id="2097309" name="Google Shape;142;p9"/>
          <p:cNvPicPr preferRelativeResize="0">
            <a:picLocks/>
          </p:cNvPicPr>
          <p:nvPr/>
        </p:nvPicPr>
        <p:blipFill>
          <a:blip xmlns:r="http://schemas.openxmlformats.org/officeDocument/2006/relationships" r:embed="rId3">
            <a:alphaModFix/>
          </a:blip>
          <a:stretch>
            <a:fillRect/>
          </a:stretch>
        </p:blipFill>
        <p:spPr>
          <a:xfrm flipH="1">
            <a:off x="-692497" y="3482400"/>
            <a:ext cx="2423445" cy="2382002"/>
          </a:xfrm>
          <a:prstGeom prst="rect"/>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90" name="Shape 143"/>
        <p:cNvGrpSpPr/>
        <p:nvPr/>
      </p:nvGrpSpPr>
      <p:grpSpPr>
        <a:xfrm>
          <a:off x="0" y="0"/>
          <a:ext cx="0" cy="0"/>
          <a:chOff x="0" y="0"/>
          <a:chExt cx="0" cy="0"/>
        </a:xfrm>
      </p:grpSpPr>
      <p:sp>
        <p:nvSpPr>
          <p:cNvPr id="1048671" name="Google Shape;144;p10"/>
          <p:cNvSpPr txBox="1"/>
          <p:nvPr>
            <p:ph type="title"/>
          </p:nvPr>
        </p:nvSpPr>
        <p:spPr>
          <a:xfrm>
            <a:off x="722375" y="539500"/>
            <a:ext cx="7699200" cy="610500"/>
          </a:xfrm>
          <a:prstGeom prst="rect"/>
          <a:solidFill>
            <a:schemeClr val="lt1"/>
          </a:solidFill>
          <a:ln w="9525" cap="flat" cmpd="sng">
            <a:solidFill>
              <a:schemeClr val="dk1"/>
            </a:solidFill>
            <a:prstDash val="solid"/>
            <a:round/>
            <a:headEnd type="none" w="sm" len="sm"/>
            <a:tailEnd type="none" w="sm" len="sm"/>
          </a:ln>
        </p:spPr>
        <p:txBody>
          <a:bodyPr anchor="t" anchorCtr="0" bIns="91425" lIns="91425" rIns="91425" spcFirstLastPara="1" tIns="91425" wrap="square">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48672" name="Google Shape;145;p10"/>
          <p:cNvSpPr/>
          <p:nvPr/>
        </p:nvSpPr>
        <p:spPr>
          <a:xfrm>
            <a:off x="5555925" y="4754075"/>
            <a:ext cx="2079900" cy="2373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nvGrpSpPr>
          <p:cNvPr id="91" name="Google Shape;146;p10"/>
          <p:cNvGrpSpPr/>
          <p:nvPr/>
        </p:nvGrpSpPr>
        <p:grpSpPr>
          <a:xfrm>
            <a:off x="141750" y="769000"/>
            <a:ext cx="475588" cy="2490000"/>
            <a:chOff x="141750" y="769000"/>
            <a:chExt cx="475588" cy="2490000"/>
          </a:xfrm>
        </p:grpSpPr>
        <p:pic>
          <p:nvPicPr>
            <p:cNvPr id="2097179" name="Google Shape;147;p10"/>
            <p:cNvPicPr preferRelativeResize="0">
              <a:picLocks/>
            </p:cNvPicPr>
            <p:nvPr/>
          </p:nvPicPr>
          <p:blipFill>
            <a:blip xmlns:r="http://schemas.openxmlformats.org/officeDocument/2006/relationships" r:embed="rId1">
              <a:alphaModFix/>
            </a:blip>
            <a:stretch>
              <a:fillRect/>
            </a:stretch>
          </p:blipFill>
          <p:spPr>
            <a:xfrm>
              <a:off x="141750" y="2814400"/>
              <a:ext cx="475588" cy="444600"/>
            </a:xfrm>
            <a:prstGeom prst="rect"/>
            <a:noFill/>
            <a:ln>
              <a:noFill/>
            </a:ln>
          </p:spPr>
        </p:pic>
        <p:sp>
          <p:nvSpPr>
            <p:cNvPr id="1048673" name="Google Shape;148;p10"/>
            <p:cNvSpPr/>
            <p:nvPr/>
          </p:nvSpPr>
          <p:spPr>
            <a:xfrm>
              <a:off x="265393" y="769000"/>
              <a:ext cx="228300" cy="2382000"/>
            </a:xfrm>
            <a:prstGeom prst="rect"/>
            <a:noFill/>
            <a:ln w="9525" cap="flat" cmpd="sng">
              <a:solidFill>
                <a:schemeClr val="dk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74" name="Google Shape;149;p10"/>
            <p:cNvSpPr/>
            <p:nvPr/>
          </p:nvSpPr>
          <p:spPr>
            <a:xfrm>
              <a:off x="265393" y="2922400"/>
              <a:ext cx="228300" cy="228600"/>
            </a:xfrm>
            <a:prstGeom prst="rect"/>
            <a:solidFill>
              <a:srgbClr val="3840DB">
                <a:alpha val="89880"/>
              </a:srgbClr>
            </a:solidFill>
            <a:ln>
              <a:noFill/>
            </a:ln>
          </p:spPr>
          <p:txBody>
            <a:bodyPr anchor="ctr" anchorCtr="0" bIns="91425" lIns="91425" rIns="91425" spcFirstLastPara="1" tIns="91425" wrap="square">
              <a:noAutofit/>
            </a:bodyPr>
            <a:p>
              <a:pPr algn="l" indent="0" lvl="0" marL="0" rtl="0">
                <a:spcBef>
                  <a:spcPts val="0"/>
                </a:spcBef>
                <a:spcAft>
                  <a:spcPts val="0"/>
                </a:spcAft>
                <a:buNone/>
              </a:pPr>
              <a:r>
                <a:t/>
              </a:r>
            </a:p>
          </p:txBody>
        </p:sp>
      </p:grpSp>
      <p:pic>
        <p:nvPicPr>
          <p:cNvPr id="2097180" name="Google Shape;150;p10"/>
          <p:cNvPicPr preferRelativeResize="0">
            <a:picLocks/>
          </p:cNvPicPr>
          <p:nvPr/>
        </p:nvPicPr>
        <p:blipFill>
          <a:blip xmlns:r="http://schemas.openxmlformats.org/officeDocument/2006/relationships" r:embed="rId2">
            <a:alphaModFix/>
          </a:blip>
          <a:stretch>
            <a:fillRect/>
          </a:stretch>
        </p:blipFill>
        <p:spPr>
          <a:xfrm flipH="1">
            <a:off x="-317947" y="3833375"/>
            <a:ext cx="2423445" cy="2382002"/>
          </a:xfrm>
          <a:prstGeom prst="rect"/>
          <a:noFill/>
          <a:ln>
            <a:noFill/>
          </a:ln>
        </p:spPr>
      </p:pic>
      <p:pic>
        <p:nvPicPr>
          <p:cNvPr id="2097181" name="Google Shape;151;p10"/>
          <p:cNvPicPr preferRelativeResize="0">
            <a:picLocks/>
          </p:cNvPicPr>
          <p:nvPr/>
        </p:nvPicPr>
        <p:blipFill>
          <a:blip xmlns:r="http://schemas.openxmlformats.org/officeDocument/2006/relationships" r:embed="rId3">
            <a:alphaModFix/>
          </a:blip>
          <a:stretch>
            <a:fillRect/>
          </a:stretch>
        </p:blipFill>
        <p:spPr>
          <a:xfrm rot="5400000">
            <a:off x="8560175" y="1660975"/>
            <a:ext cx="255550" cy="634550"/>
          </a:xfrm>
          <a:prstGeom prst="rect"/>
          <a:noFill/>
          <a:ln>
            <a:noFill/>
          </a:ln>
        </p:spPr>
      </p:pic>
      <p:grpSp>
        <p:nvGrpSpPr>
          <p:cNvPr id="92" name="Google Shape;152;p10"/>
          <p:cNvGrpSpPr/>
          <p:nvPr/>
        </p:nvGrpSpPr>
        <p:grpSpPr>
          <a:xfrm>
            <a:off x="159441" y="408767"/>
            <a:ext cx="440066" cy="228529"/>
            <a:chOff x="304150" y="1012425"/>
            <a:chExt cx="7007425" cy="3639000"/>
          </a:xfrm>
        </p:grpSpPr>
        <p:sp>
          <p:nvSpPr>
            <p:cNvPr id="1048675" name="Google Shape;153;p10"/>
            <p:cNvSpPr/>
            <p:nvPr/>
          </p:nvSpPr>
          <p:spPr>
            <a:xfrm>
              <a:off x="304150" y="1012425"/>
              <a:ext cx="7007425" cy="3639000"/>
            </a:xfrm>
            <a:custGeom>
              <a:avLst/>
              <a:ahLst/>
              <a:rect l="l" t="t" r="r" b="b"/>
              <a:pathLst>
                <a:path w="280297" h="145560" fill="none" extrusionOk="0">
                  <a:moveTo>
                    <a:pt x="280297" y="72780"/>
                  </a:moveTo>
                  <a:cubicBezTo>
                    <a:pt x="280297" y="112920"/>
                    <a:pt x="217573" y="145560"/>
                    <a:pt x="140106" y="145560"/>
                  </a:cubicBezTo>
                  <a:cubicBezTo>
                    <a:pt x="62724" y="145560"/>
                    <a:pt x="1" y="112920"/>
                    <a:pt x="1" y="72780"/>
                  </a:cubicBezTo>
                  <a:cubicBezTo>
                    <a:pt x="1" y="32556"/>
                    <a:pt x="62724" y="1"/>
                    <a:pt x="140106" y="1"/>
                  </a:cubicBezTo>
                  <a:cubicBezTo>
                    <a:pt x="217573" y="1"/>
                    <a:pt x="280297" y="32556"/>
                    <a:pt x="28029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76" name="Google Shape;154;p10"/>
            <p:cNvSpPr/>
            <p:nvPr/>
          </p:nvSpPr>
          <p:spPr>
            <a:xfrm>
              <a:off x="1211775" y="1012425"/>
              <a:ext cx="5192200" cy="3639000"/>
            </a:xfrm>
            <a:custGeom>
              <a:avLst/>
              <a:ahLst/>
              <a:rect l="l" t="t" r="r" b="b"/>
              <a:pathLst>
                <a:path w="207688" h="145560" fill="none" extrusionOk="0">
                  <a:moveTo>
                    <a:pt x="207687" y="72780"/>
                  </a:moveTo>
                  <a:cubicBezTo>
                    <a:pt x="207687" y="112920"/>
                    <a:pt x="161241" y="145560"/>
                    <a:pt x="103801" y="145560"/>
                  </a:cubicBezTo>
                  <a:cubicBezTo>
                    <a:pt x="46447" y="145560"/>
                    <a:pt x="1" y="112920"/>
                    <a:pt x="1" y="72780"/>
                  </a:cubicBezTo>
                  <a:cubicBezTo>
                    <a:pt x="1" y="32556"/>
                    <a:pt x="46447" y="1"/>
                    <a:pt x="103801" y="1"/>
                  </a:cubicBezTo>
                  <a:cubicBezTo>
                    <a:pt x="161241" y="1"/>
                    <a:pt x="207687" y="32556"/>
                    <a:pt x="207687"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77" name="Google Shape;155;p10"/>
            <p:cNvSpPr/>
            <p:nvPr/>
          </p:nvSpPr>
          <p:spPr>
            <a:xfrm>
              <a:off x="2147100" y="1012425"/>
              <a:ext cx="3321550" cy="3639000"/>
            </a:xfrm>
            <a:custGeom>
              <a:avLst/>
              <a:ahLst/>
              <a:rect l="l" t="t" r="r" b="b"/>
              <a:pathLst>
                <a:path w="132862" h="145560" fill="none" extrusionOk="0">
                  <a:moveTo>
                    <a:pt x="132861" y="72780"/>
                  </a:moveTo>
                  <a:cubicBezTo>
                    <a:pt x="132861" y="112920"/>
                    <a:pt x="103119" y="145560"/>
                    <a:pt x="66388" y="145560"/>
                  </a:cubicBezTo>
                  <a:cubicBezTo>
                    <a:pt x="29743" y="145560"/>
                    <a:pt x="0" y="112920"/>
                    <a:pt x="0" y="72780"/>
                  </a:cubicBezTo>
                  <a:cubicBezTo>
                    <a:pt x="0" y="32556"/>
                    <a:pt x="29743" y="1"/>
                    <a:pt x="66388" y="1"/>
                  </a:cubicBezTo>
                  <a:cubicBezTo>
                    <a:pt x="103119" y="1"/>
                    <a:pt x="132861" y="32556"/>
                    <a:pt x="132861" y="72780"/>
                  </a:cubicBezTo>
                  <a:close/>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78" name="Google Shape;156;p10"/>
            <p:cNvSpPr/>
            <p:nvPr/>
          </p:nvSpPr>
          <p:spPr>
            <a:xfrm>
              <a:off x="3806800" y="1012425"/>
              <a:ext cx="25" cy="3636875"/>
            </a:xfrm>
            <a:custGeom>
              <a:avLst/>
              <a:ahLst/>
              <a:rect l="l" t="t" r="r" b="b"/>
              <a:pathLst>
                <a:path w="1" h="145475" fill="none" extrusionOk="0">
                  <a:moveTo>
                    <a:pt x="0" y="1"/>
                  </a:moveTo>
                  <a:lnTo>
                    <a:pt x="0" y="145475"/>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sp>
          <p:nvSpPr>
            <p:cNvPr id="1048679" name="Google Shape;157;p10"/>
            <p:cNvSpPr/>
            <p:nvPr/>
          </p:nvSpPr>
          <p:spPr>
            <a:xfrm>
              <a:off x="304150" y="2831925"/>
              <a:ext cx="7007425" cy="25"/>
            </a:xfrm>
            <a:custGeom>
              <a:avLst/>
              <a:ahLst/>
              <a:rect l="l" t="t" r="r" b="b"/>
              <a:pathLst>
                <a:path w="280297" h="1" fill="none" extrusionOk="0">
                  <a:moveTo>
                    <a:pt x="280297" y="0"/>
                  </a:moveTo>
                  <a:lnTo>
                    <a:pt x="1" y="0"/>
                  </a:lnTo>
                </a:path>
              </a:pathLst>
            </a:custGeom>
            <a:noFill/>
            <a:ln w="9525" cap="flat" cmpd="sng">
              <a:solidFill>
                <a:schemeClr val="dk1"/>
              </a:solidFill>
              <a:prstDash val="solid"/>
              <a:miter lim="85222"/>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r>
                <a:t/>
              </a:r>
            </a:p>
          </p:txBody>
        </p:sp>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p:bgPr>
    </p:bg>
    <p:spTree>
      <p:nvGrpSpPr>
        <p:cNvPr id="11" name="Shape 5"/>
        <p:cNvGrpSpPr/>
        <p:nvPr/>
      </p:nvGrpSpPr>
      <p:grpSpPr>
        <a:xfrm>
          <a:off x="0" y="0"/>
          <a:ext cx="0" cy="0"/>
          <a:chOff x="0" y="0"/>
          <a:chExt cx="0" cy="0"/>
        </a:xfrm>
      </p:grpSpPr>
      <p:sp>
        <p:nvSpPr>
          <p:cNvPr id="1048576" name="Google Shape;6;p1"/>
          <p:cNvSpPr txBox="1"/>
          <p:nvPr>
            <p:ph type="title"/>
          </p:nvPr>
        </p:nvSpPr>
        <p:spPr>
          <a:xfrm>
            <a:off x="722375" y="539500"/>
            <a:ext cx="7699200" cy="572700"/>
          </a:xfrm>
          <a:prstGeom prst="rect"/>
          <a:noFill/>
          <a:ln>
            <a:noFill/>
          </a:ln>
        </p:spPr>
        <p:txBody>
          <a:bodyPr anchor="t" anchorCtr="0" bIns="91425" lIns="91425" rIns="91425" spcFirstLastPara="1" tIns="91425" wrap="square">
            <a:noAutofit/>
          </a:bodyPr>
          <a:lstStyle>
            <a:lvl1pPr algn="ctr" lvl="0">
              <a:spcBef>
                <a:spcPts val="0"/>
              </a:spcBef>
              <a:spcAft>
                <a:spcPts val="0"/>
              </a:spcAft>
              <a:buClr>
                <a:schemeClr val="dk1"/>
              </a:buClr>
              <a:buSzPts val="3000"/>
              <a:buFont typeface="Oswald"/>
              <a:buNone/>
              <a:defRPr b="1" sz="3000">
                <a:solidFill>
                  <a:schemeClr val="dk1"/>
                </a:solidFill>
                <a:latin typeface="Oswald"/>
                <a:ea typeface="Oswald"/>
                <a:cs typeface="Oswald"/>
                <a:sym typeface="Oswald"/>
              </a:defRPr>
            </a:lvl1pPr>
            <a:lvl2pPr algn="ctr" lvl="1">
              <a:spcBef>
                <a:spcPts val="0"/>
              </a:spcBef>
              <a:spcAft>
                <a:spcPts val="0"/>
              </a:spcAft>
              <a:buClr>
                <a:schemeClr val="dk1"/>
              </a:buClr>
              <a:buSzPts val="3000"/>
              <a:buFont typeface="Oswald"/>
              <a:buNone/>
              <a:defRPr b="1" sz="3000">
                <a:solidFill>
                  <a:schemeClr val="dk1"/>
                </a:solidFill>
                <a:latin typeface="Oswald"/>
                <a:ea typeface="Oswald"/>
                <a:cs typeface="Oswald"/>
                <a:sym typeface="Oswald"/>
              </a:defRPr>
            </a:lvl2pPr>
            <a:lvl3pPr algn="ctr" lvl="2">
              <a:spcBef>
                <a:spcPts val="0"/>
              </a:spcBef>
              <a:spcAft>
                <a:spcPts val="0"/>
              </a:spcAft>
              <a:buClr>
                <a:schemeClr val="dk1"/>
              </a:buClr>
              <a:buSzPts val="3000"/>
              <a:buFont typeface="Oswald"/>
              <a:buNone/>
              <a:defRPr b="1" sz="3000">
                <a:solidFill>
                  <a:schemeClr val="dk1"/>
                </a:solidFill>
                <a:latin typeface="Oswald"/>
                <a:ea typeface="Oswald"/>
                <a:cs typeface="Oswald"/>
                <a:sym typeface="Oswald"/>
              </a:defRPr>
            </a:lvl3pPr>
            <a:lvl4pPr algn="ctr" lvl="3">
              <a:spcBef>
                <a:spcPts val="0"/>
              </a:spcBef>
              <a:spcAft>
                <a:spcPts val="0"/>
              </a:spcAft>
              <a:buClr>
                <a:schemeClr val="dk1"/>
              </a:buClr>
              <a:buSzPts val="3000"/>
              <a:buFont typeface="Oswald"/>
              <a:buNone/>
              <a:defRPr b="1" sz="3000">
                <a:solidFill>
                  <a:schemeClr val="dk1"/>
                </a:solidFill>
                <a:latin typeface="Oswald"/>
                <a:ea typeface="Oswald"/>
                <a:cs typeface="Oswald"/>
                <a:sym typeface="Oswald"/>
              </a:defRPr>
            </a:lvl4pPr>
            <a:lvl5pPr algn="ctr" lvl="4">
              <a:spcBef>
                <a:spcPts val="0"/>
              </a:spcBef>
              <a:spcAft>
                <a:spcPts val="0"/>
              </a:spcAft>
              <a:buClr>
                <a:schemeClr val="dk1"/>
              </a:buClr>
              <a:buSzPts val="3000"/>
              <a:buFont typeface="Oswald"/>
              <a:buNone/>
              <a:defRPr b="1" sz="3000">
                <a:solidFill>
                  <a:schemeClr val="dk1"/>
                </a:solidFill>
                <a:latin typeface="Oswald"/>
                <a:ea typeface="Oswald"/>
                <a:cs typeface="Oswald"/>
                <a:sym typeface="Oswald"/>
              </a:defRPr>
            </a:lvl5pPr>
            <a:lvl6pPr algn="ctr" lvl="5">
              <a:spcBef>
                <a:spcPts val="0"/>
              </a:spcBef>
              <a:spcAft>
                <a:spcPts val="0"/>
              </a:spcAft>
              <a:buClr>
                <a:schemeClr val="dk1"/>
              </a:buClr>
              <a:buSzPts val="3000"/>
              <a:buFont typeface="Oswald"/>
              <a:buNone/>
              <a:defRPr b="1" sz="3000">
                <a:solidFill>
                  <a:schemeClr val="dk1"/>
                </a:solidFill>
                <a:latin typeface="Oswald"/>
                <a:ea typeface="Oswald"/>
                <a:cs typeface="Oswald"/>
                <a:sym typeface="Oswald"/>
              </a:defRPr>
            </a:lvl6pPr>
            <a:lvl7pPr algn="ctr" lvl="6">
              <a:spcBef>
                <a:spcPts val="0"/>
              </a:spcBef>
              <a:spcAft>
                <a:spcPts val="0"/>
              </a:spcAft>
              <a:buClr>
                <a:schemeClr val="dk1"/>
              </a:buClr>
              <a:buSzPts val="3000"/>
              <a:buFont typeface="Oswald"/>
              <a:buNone/>
              <a:defRPr b="1" sz="3000">
                <a:solidFill>
                  <a:schemeClr val="dk1"/>
                </a:solidFill>
                <a:latin typeface="Oswald"/>
                <a:ea typeface="Oswald"/>
                <a:cs typeface="Oswald"/>
                <a:sym typeface="Oswald"/>
              </a:defRPr>
            </a:lvl7pPr>
            <a:lvl8pPr algn="ctr" lvl="7">
              <a:spcBef>
                <a:spcPts val="0"/>
              </a:spcBef>
              <a:spcAft>
                <a:spcPts val="0"/>
              </a:spcAft>
              <a:buClr>
                <a:schemeClr val="dk1"/>
              </a:buClr>
              <a:buSzPts val="3000"/>
              <a:buFont typeface="Oswald"/>
              <a:buNone/>
              <a:defRPr b="1" sz="3000">
                <a:solidFill>
                  <a:schemeClr val="dk1"/>
                </a:solidFill>
                <a:latin typeface="Oswald"/>
                <a:ea typeface="Oswald"/>
                <a:cs typeface="Oswald"/>
                <a:sym typeface="Oswald"/>
              </a:defRPr>
            </a:lvl8pPr>
            <a:lvl9pPr algn="ctr" lvl="8">
              <a:spcBef>
                <a:spcPts val="0"/>
              </a:spcBef>
              <a:spcAft>
                <a:spcPts val="0"/>
              </a:spcAft>
              <a:buClr>
                <a:schemeClr val="dk1"/>
              </a:buClr>
              <a:buSzPts val="3000"/>
              <a:buFont typeface="Oswald"/>
              <a:buNone/>
              <a:defRPr b="1" sz="3000">
                <a:solidFill>
                  <a:schemeClr val="dk1"/>
                </a:solidFill>
                <a:latin typeface="Oswald"/>
                <a:ea typeface="Oswald"/>
                <a:cs typeface="Oswald"/>
                <a:sym typeface="Oswald"/>
              </a:defRPr>
            </a:lvl9pPr>
          </a:lstStyle>
          <a:p/>
        </p:txBody>
      </p:sp>
      <p:sp>
        <p:nvSpPr>
          <p:cNvPr id="1048577" name="Google Shape;7;p1"/>
          <p:cNvSpPr txBox="1"/>
          <p:nvPr>
            <p:ph type="body" idx="1"/>
          </p:nvPr>
        </p:nvSpPr>
        <p:spPr>
          <a:xfrm>
            <a:off x="722375" y="1187600"/>
            <a:ext cx="7699200" cy="3416400"/>
          </a:xfrm>
          <a:prstGeom prst="rect"/>
          <a:noFill/>
          <a:ln>
            <a:noFill/>
          </a:ln>
        </p:spPr>
        <p:txBody>
          <a:bodyPr anchor="t" anchorCtr="0" bIns="91425" lIns="91425" rIns="91425" spcFirstLastPara="1" tIns="91425" wrap="square">
            <a:noAutofit/>
          </a:bodyPr>
          <a:lstStyle>
            <a:lvl1pPr indent="-330200" lvl="0" marL="457200">
              <a:lnSpc>
                <a:spcPct val="115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1pPr>
            <a:lvl2pPr indent="-330200" lvl="1" marL="914400">
              <a:lnSpc>
                <a:spcPct val="115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2pPr>
            <a:lvl3pPr indent="-330200" lvl="2" marL="1371600">
              <a:lnSpc>
                <a:spcPct val="115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3pPr>
            <a:lvl4pPr indent="-330200" lvl="3" marL="1828800">
              <a:lnSpc>
                <a:spcPct val="115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4pPr>
            <a:lvl5pPr indent="-330200" lvl="4" marL="2286000">
              <a:lnSpc>
                <a:spcPct val="115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5pPr>
            <a:lvl6pPr indent="-330200" lvl="5" marL="2743200">
              <a:lnSpc>
                <a:spcPct val="115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6pPr>
            <a:lvl7pPr indent="-330200" lvl="6" marL="3200400">
              <a:lnSpc>
                <a:spcPct val="115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7pPr>
            <a:lvl8pPr indent="-330200" lvl="7" marL="3657600">
              <a:lnSpc>
                <a:spcPct val="115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8pPr>
            <a:lvl9pPr indent="-330200" lvl="8" marL="4114800">
              <a:lnSpc>
                <a:spcPct val="115000"/>
              </a:lnSpc>
              <a:spcBef>
                <a:spcPts val="0"/>
              </a:spcBef>
              <a:spcAft>
                <a:spcPts val="0"/>
              </a:spcAft>
              <a:buClr>
                <a:schemeClr val="dk1"/>
              </a:buClr>
              <a:buSzPts val="1600"/>
              <a:buFont typeface="Lato"/>
              <a:buChar char="■"/>
              <a:defRPr sz="16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Lst>
  <p:hf dt="0" ftr="0" hdr="0" sldNum="0"/>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8.jpeg"/><Relationship Id="rId2" Type="http://schemas.openxmlformats.org/officeDocument/2006/relationships/image" Target="../media/image9.jpeg"/><Relationship Id="rId3" Type="http://schemas.openxmlformats.org/officeDocument/2006/relationships/slideLayout" Target="../slideLayouts/slideLayout25.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3.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49" name="Shape 629"/>
        <p:cNvGrpSpPr/>
        <p:nvPr/>
      </p:nvGrpSpPr>
      <p:grpSpPr>
        <a:xfrm>
          <a:off x="0" y="0"/>
          <a:ext cx="0" cy="0"/>
          <a:chOff x="0" y="0"/>
          <a:chExt cx="0" cy="0"/>
        </a:xfrm>
      </p:grpSpPr>
      <p:sp>
        <p:nvSpPr>
          <p:cNvPr id="1048586" name="Google Shape;630;p37"/>
          <p:cNvSpPr txBox="1"/>
          <p:nvPr>
            <p:ph type="ctrTitle"/>
          </p:nvPr>
        </p:nvSpPr>
        <p:spPr>
          <a:xfrm>
            <a:off x="3537150" y="1578400"/>
            <a:ext cx="5017500" cy="1578900"/>
          </a:xfrm>
          <a:prstGeom prst="rect"/>
        </p:spPr>
        <p:txBody>
          <a:bodyPr anchor="t" anchorCtr="0" bIns="91425" lIns="91425" rIns="91425" spcFirstLastPara="1" tIns="91425" wrap="square">
            <a:noAutofit/>
          </a:bodyPr>
          <a:p>
            <a:pPr algn="ctr" indent="0" lvl="0" marL="0" rtl="0">
              <a:spcBef>
                <a:spcPts val="0"/>
              </a:spcBef>
              <a:spcAft>
                <a:spcPts val="0"/>
              </a:spcAft>
              <a:buNone/>
            </a:pPr>
            <a:r>
              <a:rPr lang="en-GB"/>
              <a:t>A.I in Smart Cities…</a:t>
            </a:r>
          </a:p>
        </p:txBody>
      </p:sp>
      <p:sp>
        <p:nvSpPr>
          <p:cNvPr id="1048587" name="Google Shape;631;p37"/>
          <p:cNvSpPr txBox="1"/>
          <p:nvPr>
            <p:ph type="subTitle" idx="1"/>
          </p:nvPr>
        </p:nvSpPr>
        <p:spPr>
          <a:xfrm>
            <a:off x="5083950" y="3924925"/>
            <a:ext cx="3470700" cy="506100"/>
          </a:xfrm>
          <a:prstGeom prst="rect"/>
        </p:spPr>
        <p:txBody>
          <a:bodyPr anchor="t" anchorCtr="0" bIns="91425" lIns="91425" rIns="91425" spcFirstLastPara="1" tIns="91425" wrap="square">
            <a:noAutofit/>
          </a:bodyPr>
          <a:p>
            <a:pPr algn="l" indent="0" lvl="0" marL="0" rtl="0">
              <a:spcBef>
                <a:spcPts val="0"/>
              </a:spcBef>
              <a:spcAft>
                <a:spcPts val="0"/>
              </a:spcAft>
              <a:buNone/>
            </a:pPr>
            <a:r>
              <a:rPr sz="1800" lang="en-GB"/>
              <a:t>Waste Classifier</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55" name="Shape 635"/>
        <p:cNvGrpSpPr/>
        <p:nvPr/>
      </p:nvGrpSpPr>
      <p:grpSpPr>
        <a:xfrm>
          <a:off x="0" y="0"/>
          <a:ext cx="0" cy="0"/>
          <a:chOff x="0" y="0"/>
          <a:chExt cx="0" cy="0"/>
        </a:xfrm>
      </p:grpSpPr>
      <p:sp>
        <p:nvSpPr>
          <p:cNvPr id="1048602" name="Google Shape;636;p38"/>
          <p:cNvSpPr txBox="1"/>
          <p:nvPr>
            <p:ph type="title"/>
          </p:nvPr>
        </p:nvSpPr>
        <p:spPr>
          <a:xfrm>
            <a:off x="722375" y="539500"/>
            <a:ext cx="7699200" cy="572700"/>
          </a:xfrm>
          <a:prstGeom prst="rect"/>
        </p:spPr>
        <p:txBody>
          <a:bodyPr anchor="t" anchorCtr="0" bIns="91425" lIns="91425" rIns="91425" spcFirstLastPara="1" tIns="91425" wrap="square">
            <a:noAutofit/>
          </a:bodyPr>
          <a:p>
            <a:pPr algn="ctr" indent="0" lvl="0" marL="0" rtl="0">
              <a:spcBef>
                <a:spcPts val="0"/>
              </a:spcBef>
              <a:spcAft>
                <a:spcPts val="0"/>
              </a:spcAft>
              <a:buNone/>
            </a:pPr>
            <a:r>
              <a:rPr lang="en-GB"/>
              <a:t>Abstract</a:t>
            </a:r>
          </a:p>
        </p:txBody>
      </p:sp>
      <p:sp>
        <p:nvSpPr>
          <p:cNvPr id="1048603" name="Google Shape;637;p38"/>
          <p:cNvSpPr txBox="1"/>
          <p:nvPr>
            <p:ph type="body" idx="1"/>
          </p:nvPr>
        </p:nvSpPr>
        <p:spPr>
          <a:xfrm>
            <a:off x="722375" y="1187600"/>
            <a:ext cx="7699200" cy="3416400"/>
          </a:xfrm>
          <a:prstGeom prst="rect"/>
        </p:spPr>
        <p:txBody>
          <a:bodyPr anchor="t" anchorCtr="0" bIns="91425" lIns="91425" rIns="91425" spcFirstLastPara="1" tIns="91425" wrap="square">
            <a:noAutofit/>
          </a:bodyPr>
          <a:p>
            <a:pPr algn="l" indent="0" lvl="0" marL="0" rtl="0">
              <a:spcBef>
                <a:spcPts val="0"/>
              </a:spcBef>
              <a:spcAft>
                <a:spcPts val="0"/>
              </a:spcAft>
              <a:buNone/>
            </a:pPr>
            <a:r>
              <a:rPr sz="1600" lang="en-GB">
                <a:latin typeface="Trebuchet MS"/>
                <a:ea typeface="Trebuchet MS"/>
                <a:cs typeface="Trebuchet MS"/>
                <a:sym typeface="Trebuchet MS"/>
              </a:rPr>
              <a:t>The accumulation of solid waste in the urban area is becoming a great concern, and it would result in environmental pollution and may be hazardous to human health if it is not properly managed. </a:t>
            </a:r>
            <a:endParaRPr sz="1600">
              <a:latin typeface="Trebuchet MS"/>
              <a:ea typeface="Trebuchet MS"/>
              <a:cs typeface="Trebuchet MS"/>
              <a:sym typeface="Trebuchet MS"/>
            </a:endParaRPr>
          </a:p>
          <a:p>
            <a:pPr algn="l" indent="0" lvl="0" marL="0" rtl="0">
              <a:spcBef>
                <a:spcPts val="0"/>
              </a:spcBef>
              <a:spcAft>
                <a:spcPts val="0"/>
              </a:spcAft>
              <a:buNone/>
            </a:pPr>
            <a:r>
              <a:t/>
            </a:r>
            <a:endParaRPr sz="1600">
              <a:latin typeface="Trebuchet MS"/>
              <a:ea typeface="Trebuchet MS"/>
              <a:cs typeface="Trebuchet MS"/>
              <a:sym typeface="Trebuchet MS"/>
            </a:endParaRPr>
          </a:p>
          <a:p>
            <a:pPr algn="l" indent="0" lvl="0" marL="0" rtl="0">
              <a:spcBef>
                <a:spcPts val="0"/>
              </a:spcBef>
              <a:spcAft>
                <a:spcPts val="0"/>
              </a:spcAft>
              <a:buNone/>
            </a:pPr>
            <a:r>
              <a:rPr sz="1600" lang="en-GB">
                <a:latin typeface="Trebuchet MS"/>
                <a:ea typeface="Trebuchet MS"/>
                <a:cs typeface="Trebuchet MS"/>
                <a:sym typeface="Trebuchet MS"/>
              </a:rPr>
              <a:t>It is important to have an advanced/intelligent waste management system to manage a variety of waste materials.</a:t>
            </a:r>
            <a:endParaRPr sz="1600">
              <a:latin typeface="Trebuchet MS"/>
              <a:ea typeface="Trebuchet MS"/>
              <a:cs typeface="Trebuchet MS"/>
              <a:sym typeface="Trebuchet MS"/>
            </a:endParaRPr>
          </a:p>
          <a:p>
            <a:pPr algn="l" indent="0" lvl="0" marL="0" rtl="0">
              <a:spcBef>
                <a:spcPts val="0"/>
              </a:spcBef>
              <a:spcAft>
                <a:spcPts val="0"/>
              </a:spcAft>
              <a:buNone/>
            </a:pPr>
            <a:r>
              <a:t/>
            </a:r>
            <a:endParaRPr sz="1600">
              <a:latin typeface="Trebuchet MS"/>
              <a:ea typeface="Trebuchet MS"/>
              <a:cs typeface="Trebuchet MS"/>
              <a:sym typeface="Trebuchet MS"/>
            </a:endParaRPr>
          </a:p>
          <a:p>
            <a:pPr algn="l" indent="0" lvl="0" marL="0" rtl="0">
              <a:spcBef>
                <a:spcPts val="0"/>
              </a:spcBef>
              <a:spcAft>
                <a:spcPts val="0"/>
              </a:spcAft>
              <a:buNone/>
            </a:pPr>
            <a:r>
              <a:rPr sz="1600" lang="en-GB">
                <a:latin typeface="Trebuchet MS"/>
                <a:ea typeface="Trebuchet MS"/>
                <a:cs typeface="Trebuchet MS"/>
                <a:sym typeface="Trebuchet MS"/>
              </a:rPr>
              <a:t> One of the most important steps of waste management is the separation of the waste into the different components and this process is normally done manually by hand-picking.</a:t>
            </a:r>
            <a:endParaRPr sz="1600">
              <a:latin typeface="Trebuchet MS"/>
              <a:ea typeface="Trebuchet MS"/>
              <a:cs typeface="Trebuchet MS"/>
              <a:sym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58" name="Shape 641"/>
        <p:cNvGrpSpPr/>
        <p:nvPr/>
      </p:nvGrpSpPr>
      <p:grpSpPr>
        <a:xfrm>
          <a:off x="0" y="0"/>
          <a:ext cx="0" cy="0"/>
          <a:chOff x="0" y="0"/>
          <a:chExt cx="0" cy="0"/>
        </a:xfrm>
      </p:grpSpPr>
      <p:sp>
        <p:nvSpPr>
          <p:cNvPr id="1048606" name="Google Shape;642;p39"/>
          <p:cNvSpPr txBox="1"/>
          <p:nvPr>
            <p:ph type="title"/>
          </p:nvPr>
        </p:nvSpPr>
        <p:spPr>
          <a:xfrm>
            <a:off x="722375" y="539500"/>
            <a:ext cx="7699200" cy="572700"/>
          </a:xfrm>
          <a:prstGeom prst="rect"/>
        </p:spPr>
        <p:txBody>
          <a:bodyPr anchor="t" anchorCtr="0" bIns="91425" lIns="91425" rIns="91425" spcFirstLastPara="1" tIns="91425" wrap="square">
            <a:noAutofit/>
          </a:bodyPr>
          <a:p>
            <a:pPr algn="ctr" indent="0" lvl="0" marL="0" rtl="0">
              <a:spcBef>
                <a:spcPts val="0"/>
              </a:spcBef>
              <a:spcAft>
                <a:spcPts val="0"/>
              </a:spcAft>
              <a:buNone/>
            </a:pPr>
            <a:r>
              <a:rPr lang="en-GB"/>
              <a:t> Introduction</a:t>
            </a:r>
          </a:p>
        </p:txBody>
      </p:sp>
      <p:sp>
        <p:nvSpPr>
          <p:cNvPr id="1048607" name="Google Shape;643;p39"/>
          <p:cNvSpPr txBox="1"/>
          <p:nvPr>
            <p:ph type="body" idx="1"/>
          </p:nvPr>
        </p:nvSpPr>
        <p:spPr>
          <a:xfrm>
            <a:off x="722375" y="1187600"/>
            <a:ext cx="7699200" cy="3416400"/>
          </a:xfrm>
          <a:prstGeom prst="rect"/>
        </p:spPr>
        <p:txBody>
          <a:bodyPr anchor="t" anchorCtr="0" bIns="91425" lIns="91425" rIns="91425" spcFirstLastPara="1" tIns="91425" wrap="square">
            <a:noAutofit/>
          </a:bodyPr>
          <a:p>
            <a:pPr algn="l" indent="0" lvl="0" marL="0" rtl="0">
              <a:spcBef>
                <a:spcPts val="0"/>
              </a:spcBef>
              <a:spcAft>
                <a:spcPts val="0"/>
              </a:spcAft>
              <a:buNone/>
            </a:pPr>
            <a:r>
              <a:rPr sz="1600" lang="en-GB"/>
              <a:t>:=&gt; The world bank report showed that there are almost 4 billion tons of waste around the world every year and the urban alone contributes a lot to this number, the waste is predicted to increase by 70 percent in the year 2025 .</a:t>
            </a:r>
            <a:endParaRPr sz="1600"/>
          </a:p>
          <a:p>
            <a:pPr algn="l" indent="0" lvl="0" marL="0" rtl="0">
              <a:spcBef>
                <a:spcPts val="0"/>
              </a:spcBef>
              <a:spcAft>
                <a:spcPts val="0"/>
              </a:spcAft>
              <a:buNone/>
            </a:pPr>
            <a:r>
              <a:t/>
            </a:r>
            <a:endParaRPr sz="1600"/>
          </a:p>
          <a:p>
            <a:pPr algn="l" indent="0" lvl="0" marL="0" rtl="0">
              <a:spcBef>
                <a:spcPts val="0"/>
              </a:spcBef>
              <a:spcAft>
                <a:spcPts val="0"/>
              </a:spcAft>
              <a:buNone/>
            </a:pPr>
            <a:r>
              <a:t/>
            </a:r>
            <a:endParaRPr sz="1600"/>
          </a:p>
          <a:p>
            <a:pPr algn="l" indent="0" lvl="0" marL="0" rtl="0">
              <a:spcBef>
                <a:spcPts val="0"/>
              </a:spcBef>
              <a:spcAft>
                <a:spcPts val="0"/>
              </a:spcAft>
              <a:buNone/>
            </a:pPr>
            <a:r>
              <a:rPr sz="1600" lang="en-GB"/>
              <a:t> :=&gt; According to in the next 25 years, the less developed countries’ waste accumulation will increase drastically. With the increase in the number of industries in the urban area, the disposal of the solid waste is really becoming a big problem, and the solid waste includes paper, wood, plastic, metal, glass etc.</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1" name="Shape 647"/>
        <p:cNvGrpSpPr/>
        <p:nvPr/>
      </p:nvGrpSpPr>
      <p:grpSpPr>
        <a:xfrm>
          <a:off x="0" y="0"/>
          <a:ext cx="0" cy="0"/>
          <a:chOff x="0" y="0"/>
          <a:chExt cx="0" cy="0"/>
        </a:xfrm>
      </p:grpSpPr>
      <p:sp>
        <p:nvSpPr>
          <p:cNvPr id="1048610" name="Google Shape;648;p40"/>
          <p:cNvSpPr txBox="1"/>
          <p:nvPr>
            <p:ph type="title"/>
          </p:nvPr>
        </p:nvSpPr>
        <p:spPr>
          <a:xfrm>
            <a:off x="722375" y="539500"/>
            <a:ext cx="7699200" cy="572700"/>
          </a:xfrm>
          <a:prstGeom prst="rect"/>
        </p:spPr>
        <p:txBody>
          <a:bodyPr anchor="t" anchorCtr="0" bIns="91425" lIns="91425" rIns="91425" spcFirstLastPara="1" tIns="91425" wrap="square">
            <a:noAutofit/>
          </a:bodyPr>
          <a:p>
            <a:pPr algn="ctr" indent="0" lvl="0" marL="0" rtl="0">
              <a:spcBef>
                <a:spcPts val="0"/>
              </a:spcBef>
              <a:spcAft>
                <a:spcPts val="0"/>
              </a:spcAft>
              <a:buNone/>
            </a:pPr>
            <a:r>
              <a:rPr lang="en-GB"/>
              <a:t>Motivation</a:t>
            </a:r>
          </a:p>
        </p:txBody>
      </p:sp>
      <p:sp>
        <p:nvSpPr>
          <p:cNvPr id="1048611" name="Google Shape;649;p40"/>
          <p:cNvSpPr txBox="1"/>
          <p:nvPr>
            <p:ph type="body" idx="1"/>
          </p:nvPr>
        </p:nvSpPr>
        <p:spPr>
          <a:xfrm>
            <a:off x="722375" y="1187600"/>
            <a:ext cx="7699200" cy="3416400"/>
          </a:xfrm>
          <a:prstGeom prst="rect"/>
        </p:spPr>
        <p:txBody>
          <a:bodyPr anchor="t" anchorCtr="0" bIns="91425" lIns="91425" rIns="91425" spcFirstLastPara="1" tIns="91425" wrap="square">
            <a:noAutofit/>
          </a:bodyPr>
          <a:p>
            <a:pPr algn="l" indent="0" lvl="0" marL="0" rtl="0">
              <a:spcBef>
                <a:spcPts val="0"/>
              </a:spcBef>
              <a:spcAft>
                <a:spcPts val="0"/>
              </a:spcAft>
              <a:buNone/>
            </a:pPr>
            <a:r>
              <a:rPr sz="1600" lang="en-GB"/>
              <a:t>:=&gt; The present way of separating waste/garbage is the hand-picking method, whereby someone is employed to separate out the different objects/materials. The person, who separate waste, is prone to diseases due to the harmful substances in the garbage.</a:t>
            </a:r>
            <a:endParaRPr sz="1600"/>
          </a:p>
          <a:p>
            <a:pPr algn="l" indent="0" lvl="0" marL="0" rtl="0">
              <a:spcBef>
                <a:spcPts val="0"/>
              </a:spcBef>
              <a:spcAft>
                <a:spcPts val="0"/>
              </a:spcAft>
              <a:buNone/>
            </a:pPr>
            <a:r>
              <a:t/>
            </a:r>
            <a:endParaRPr sz="1600"/>
          </a:p>
          <a:p>
            <a:pPr algn="l" indent="0" lvl="0" marL="0" rtl="0">
              <a:spcBef>
                <a:spcPts val="0"/>
              </a:spcBef>
              <a:spcAft>
                <a:spcPts val="0"/>
              </a:spcAft>
              <a:buNone/>
            </a:pPr>
            <a:r>
              <a:rPr sz="1600" lang="en-GB"/>
              <a:t> :=&gt; With this in mind, it motivated us to develop an automated system which is able to sort the waste. and this system can take short time to sort the waste, and it will be more accurate in sorting than the manual way. With the system in place, the beneficial separated waste can still be recycled and converted to energy and fuel for the growth of the economy.</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67" name="Shape 653"/>
        <p:cNvGrpSpPr/>
        <p:nvPr/>
      </p:nvGrpSpPr>
      <p:grpSpPr>
        <a:xfrm>
          <a:off x="0" y="0"/>
          <a:ext cx="0" cy="0"/>
          <a:chOff x="0" y="0"/>
          <a:chExt cx="0" cy="0"/>
        </a:xfrm>
      </p:grpSpPr>
      <p:sp>
        <p:nvSpPr>
          <p:cNvPr id="1048627" name="Google Shape;654;p41"/>
          <p:cNvSpPr txBox="1"/>
          <p:nvPr>
            <p:ph type="title"/>
          </p:nvPr>
        </p:nvSpPr>
        <p:spPr>
          <a:xfrm>
            <a:off x="722375" y="539500"/>
            <a:ext cx="7699200" cy="572700"/>
          </a:xfrm>
          <a:prstGeom prst="rect"/>
        </p:spPr>
        <p:txBody>
          <a:bodyPr anchor="t" anchorCtr="0" bIns="91425" lIns="91425" rIns="91425" spcFirstLastPara="1" tIns="91425" wrap="square">
            <a:noAutofit/>
          </a:bodyPr>
          <a:p>
            <a:pPr algn="ctr" indent="0" lvl="0" marL="0" rtl="0">
              <a:spcBef>
                <a:spcPts val="0"/>
              </a:spcBef>
              <a:spcAft>
                <a:spcPts val="0"/>
              </a:spcAft>
              <a:buNone/>
            </a:pPr>
            <a:r>
              <a:rPr lang="en-GB"/>
              <a:t>Human R</a:t>
            </a:r>
            <a:r>
              <a:rPr lang="en-GB"/>
              <a:t>esources wastage during </a:t>
            </a:r>
            <a:r>
              <a:rPr lang="en-GB"/>
              <a:t>separation:-</a:t>
            </a:r>
            <a:r>
              <a:rPr lang="en-GB"/>
              <a:t> </a:t>
            </a:r>
          </a:p>
        </p:txBody>
      </p:sp>
      <p:sp>
        <p:nvSpPr>
          <p:cNvPr id="1048628" name="Google Shape;655;p41"/>
          <p:cNvSpPr txBox="1"/>
          <p:nvPr>
            <p:ph type="body" idx="1"/>
          </p:nvPr>
        </p:nvSpPr>
        <p:spPr>
          <a:xfrm>
            <a:off x="722375" y="1237800"/>
            <a:ext cx="3784200" cy="34164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629" name="Google Shape;656;p41"/>
          <p:cNvSpPr txBox="1"/>
          <p:nvPr>
            <p:ph type="body" idx="2"/>
          </p:nvPr>
        </p:nvSpPr>
        <p:spPr>
          <a:xfrm>
            <a:off x="4637375" y="1187600"/>
            <a:ext cx="3784200" cy="34164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pic>
        <p:nvPicPr>
          <p:cNvPr id="2097163" name="Google Shape;657;p41"/>
          <p:cNvPicPr preferRelativeResize="0">
            <a:picLocks/>
          </p:cNvPicPr>
          <p:nvPr/>
        </p:nvPicPr>
        <p:blipFill>
          <a:blip xmlns:r="http://schemas.openxmlformats.org/officeDocument/2006/relationships" r:embed="rId1">
            <a:alphaModFix/>
          </a:blip>
          <a:stretch>
            <a:fillRect/>
          </a:stretch>
        </p:blipFill>
        <p:spPr>
          <a:xfrm>
            <a:off x="722375" y="1237800"/>
            <a:ext cx="3784199" cy="3268775"/>
          </a:xfrm>
          <a:prstGeom prst="rect"/>
          <a:noFill/>
          <a:ln>
            <a:noFill/>
          </a:ln>
        </p:spPr>
      </p:pic>
      <p:pic>
        <p:nvPicPr>
          <p:cNvPr id="2097164" name="Google Shape;658;p41"/>
          <p:cNvPicPr preferRelativeResize="0">
            <a:picLocks/>
          </p:cNvPicPr>
          <p:nvPr/>
        </p:nvPicPr>
        <p:blipFill>
          <a:blip xmlns:r="http://schemas.openxmlformats.org/officeDocument/2006/relationships" r:embed="rId2">
            <a:alphaModFix/>
          </a:blip>
          <a:stretch>
            <a:fillRect/>
          </a:stretch>
        </p:blipFill>
        <p:spPr>
          <a:xfrm>
            <a:off x="4637375" y="1237800"/>
            <a:ext cx="3847000" cy="3366200"/>
          </a:xfrm>
          <a:prstGeom prst="rect"/>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73" name="Shape 662"/>
        <p:cNvGrpSpPr/>
        <p:nvPr/>
      </p:nvGrpSpPr>
      <p:grpSpPr>
        <a:xfrm>
          <a:off x="0" y="0"/>
          <a:ext cx="0" cy="0"/>
          <a:chOff x="0" y="0"/>
          <a:chExt cx="0" cy="0"/>
        </a:xfrm>
      </p:grpSpPr>
      <p:pic>
        <p:nvPicPr>
          <p:cNvPr id="2097170" name="Google Shape;663;p42"/>
          <p:cNvPicPr preferRelativeResize="0">
            <a:picLocks/>
          </p:cNvPicPr>
          <p:nvPr/>
        </p:nvPicPr>
        <p:blipFill>
          <a:blip xmlns:r="http://schemas.openxmlformats.org/officeDocument/2006/relationships" r:embed="rId1">
            <a:alphaModFix/>
          </a:blip>
          <a:stretch>
            <a:fillRect/>
          </a:stretch>
        </p:blipFill>
        <p:spPr>
          <a:xfrm>
            <a:off x="401825" y="1232300"/>
            <a:ext cx="7581327" cy="2750351"/>
          </a:xfrm>
          <a:prstGeom prst="rect"/>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76" name="Shape 667"/>
        <p:cNvGrpSpPr/>
        <p:nvPr/>
      </p:nvGrpSpPr>
      <p:grpSpPr>
        <a:xfrm>
          <a:off x="0" y="0"/>
          <a:ext cx="0" cy="0"/>
          <a:chOff x="0" y="0"/>
          <a:chExt cx="0" cy="0"/>
        </a:xfrm>
      </p:grpSpPr>
      <p:sp>
        <p:nvSpPr>
          <p:cNvPr id="1048645" name="Google Shape;668;p43"/>
          <p:cNvSpPr txBox="1"/>
          <p:nvPr>
            <p:ph type="title"/>
          </p:nvPr>
        </p:nvSpPr>
        <p:spPr>
          <a:xfrm>
            <a:off x="722375" y="539500"/>
            <a:ext cx="7699200" cy="572700"/>
          </a:xfrm>
          <a:prstGeom prst="rect"/>
        </p:spPr>
        <p:txBody>
          <a:bodyPr anchor="t" anchorCtr="0" bIns="91425" lIns="91425" rIns="91425" spcFirstLastPara="1" tIns="91425" wrap="square">
            <a:noAutofit/>
          </a:bodyPr>
          <a:p>
            <a:pPr algn="ctr" indent="0" lvl="0" marL="0" rtl="0">
              <a:spcBef>
                <a:spcPts val="0"/>
              </a:spcBef>
              <a:spcAft>
                <a:spcPts val="0"/>
              </a:spcAft>
              <a:buNone/>
            </a:pPr>
            <a:r>
              <a:t/>
            </a:r>
          </a:p>
        </p:txBody>
      </p:sp>
      <p:sp>
        <p:nvSpPr>
          <p:cNvPr id="1048646" name="Google Shape;669;p43"/>
          <p:cNvSpPr txBox="1"/>
          <p:nvPr>
            <p:ph type="body" idx="1"/>
          </p:nvPr>
        </p:nvSpPr>
        <p:spPr>
          <a:xfrm>
            <a:off x="722375" y="1187600"/>
            <a:ext cx="7699200" cy="34164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pic>
        <p:nvPicPr>
          <p:cNvPr id="2097171" name="Google Shape;670;p43"/>
          <p:cNvPicPr preferRelativeResize="0">
            <a:picLocks/>
          </p:cNvPicPr>
          <p:nvPr/>
        </p:nvPicPr>
        <p:blipFill>
          <a:blip xmlns:r="http://schemas.openxmlformats.org/officeDocument/2006/relationships" r:embed="rId1">
            <a:alphaModFix/>
          </a:blip>
          <a:stretch>
            <a:fillRect/>
          </a:stretch>
        </p:blipFill>
        <p:spPr>
          <a:xfrm>
            <a:off x="793150" y="456675"/>
            <a:ext cx="7064976" cy="4172475"/>
          </a:xfrm>
          <a:prstGeom prst="rect"/>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79" name="Shape 674"/>
        <p:cNvGrpSpPr/>
        <p:nvPr/>
      </p:nvGrpSpPr>
      <p:grpSpPr>
        <a:xfrm>
          <a:off x="0" y="0"/>
          <a:ext cx="0" cy="0"/>
          <a:chOff x="0" y="0"/>
          <a:chExt cx="0" cy="0"/>
        </a:xfrm>
      </p:grpSpPr>
      <p:sp>
        <p:nvSpPr>
          <p:cNvPr id="1048649" name="Google Shape;675;p44"/>
          <p:cNvSpPr txBox="1"/>
          <p:nvPr>
            <p:ph type="title"/>
          </p:nvPr>
        </p:nvSpPr>
        <p:spPr>
          <a:xfrm>
            <a:off x="722375" y="539500"/>
            <a:ext cx="7699200" cy="572700"/>
          </a:xfrm>
          <a:prstGeom prst="rect"/>
        </p:spPr>
        <p:txBody>
          <a:bodyPr anchor="t" anchorCtr="0" bIns="91425" lIns="91425" rIns="91425" spcFirstLastPara="1" tIns="91425" wrap="square">
            <a:noAutofit/>
          </a:bodyPr>
          <a:p>
            <a:pPr algn="ctr" indent="0" lvl="0" marL="0" rtl="0">
              <a:spcBef>
                <a:spcPts val="0"/>
              </a:spcBef>
              <a:spcAft>
                <a:spcPts val="0"/>
              </a:spcAft>
              <a:buNone/>
            </a:pPr>
            <a:r>
              <a:rPr lang="en-GB"/>
              <a:t>Output Window</a:t>
            </a:r>
          </a:p>
        </p:txBody>
      </p:sp>
      <p:sp>
        <p:nvSpPr>
          <p:cNvPr id="1048650" name="Google Shape;676;p44"/>
          <p:cNvSpPr txBox="1"/>
          <p:nvPr>
            <p:ph type="body" idx="1"/>
          </p:nvPr>
        </p:nvSpPr>
        <p:spPr>
          <a:xfrm>
            <a:off x="722375" y="1187600"/>
            <a:ext cx="7699200" cy="34164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pic>
        <p:nvPicPr>
          <p:cNvPr id="2097172" name="Google Shape;677;p44"/>
          <p:cNvPicPr preferRelativeResize="0">
            <a:picLocks/>
          </p:cNvPicPr>
          <p:nvPr/>
        </p:nvPicPr>
        <p:blipFill>
          <a:blip xmlns:r="http://schemas.openxmlformats.org/officeDocument/2006/relationships" r:embed="rId1">
            <a:alphaModFix/>
          </a:blip>
          <a:stretch>
            <a:fillRect/>
          </a:stretch>
        </p:blipFill>
        <p:spPr>
          <a:xfrm>
            <a:off x="2652713" y="1223963"/>
            <a:ext cx="3838575" cy="2695575"/>
          </a:xfrm>
          <a:prstGeom prst="rect"/>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82" name="Shape 681"/>
        <p:cNvGrpSpPr/>
        <p:nvPr/>
      </p:nvGrpSpPr>
      <p:grpSpPr>
        <a:xfrm>
          <a:off x="0" y="0"/>
          <a:ext cx="0" cy="0"/>
          <a:chOff x="0" y="0"/>
          <a:chExt cx="0" cy="0"/>
        </a:xfrm>
      </p:grpSpPr>
      <p:sp>
        <p:nvSpPr>
          <p:cNvPr id="1048653" name="Google Shape;682;p45"/>
          <p:cNvSpPr txBox="1"/>
          <p:nvPr>
            <p:ph type="title"/>
          </p:nvPr>
        </p:nvSpPr>
        <p:spPr>
          <a:xfrm>
            <a:off x="722375" y="539500"/>
            <a:ext cx="7699200" cy="572700"/>
          </a:xfrm>
          <a:prstGeom prst="rect"/>
        </p:spPr>
        <p:txBody>
          <a:bodyPr anchor="t" anchorCtr="0" bIns="91425" lIns="91425" rIns="91425" spcFirstLastPara="1" tIns="91425" wrap="square">
            <a:noAutofit/>
          </a:bodyPr>
          <a:p>
            <a:pPr algn="ctr" indent="0" lvl="0" marL="0" rtl="0">
              <a:spcBef>
                <a:spcPts val="0"/>
              </a:spcBef>
              <a:spcAft>
                <a:spcPts val="0"/>
              </a:spcAft>
              <a:buNone/>
            </a:pPr>
            <a:r>
              <a:rPr lang="en-GB"/>
              <a:t>Results</a:t>
            </a:r>
          </a:p>
        </p:txBody>
      </p:sp>
      <p:sp>
        <p:nvSpPr>
          <p:cNvPr id="1048654" name="Google Shape;683;p45"/>
          <p:cNvSpPr txBox="1"/>
          <p:nvPr>
            <p:ph type="body" idx="1"/>
          </p:nvPr>
        </p:nvSpPr>
        <p:spPr>
          <a:xfrm>
            <a:off x="722375" y="1187600"/>
            <a:ext cx="7699200" cy="34164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pic>
        <p:nvPicPr>
          <p:cNvPr id="2097173" name="Google Shape;684;p45"/>
          <p:cNvPicPr preferRelativeResize="0">
            <a:picLocks/>
          </p:cNvPicPr>
          <p:nvPr/>
        </p:nvPicPr>
        <p:blipFill>
          <a:blip xmlns:r="http://schemas.openxmlformats.org/officeDocument/2006/relationships" r:embed="rId1">
            <a:alphaModFix/>
          </a:blip>
          <a:stretch>
            <a:fillRect/>
          </a:stretch>
        </p:blipFill>
        <p:spPr>
          <a:xfrm>
            <a:off x="1830325" y="1187588"/>
            <a:ext cx="4629299" cy="3173825"/>
          </a:xfrm>
          <a:prstGeom prst="rect"/>
          <a:noFill/>
          <a:ln>
            <a:noFill/>
          </a:ln>
        </p:spPr>
      </p:pic>
    </p:spTree>
  </p:cSld>
  <p:clrMapOvr>
    <a:masterClrMapping/>
  </p:clrMapOvr>
</p:sld>
</file>

<file path=ppt/theme/theme1.xml><?xml version="1.0" encoding="utf-8"?>
<a:theme xmlns:a="http://schemas.openxmlformats.org/drawingml/2006/main" name="Science Subject for High School: Origin of Life on Earth by Slidesgo">
  <a:themeElements>
    <a:clrScheme name="Simple Light">
      <a:dk1>
        <a:srgbClr val="000000"/>
      </a:dk1>
      <a:lt1>
        <a:srgbClr val="E0E0E0"/>
      </a:lt1>
      <a:dk2>
        <a:srgbClr val="3840DB"/>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ScaleCrop>0</ScaleCrop>
  <LinksUpToDate>0</LinksUpToDate>
</Properties>
</file>

<file path=docProps/core.xml><?xml version="1.0" encoding="utf-8"?>
<cp:coreProperties xmlns:cp="http://schemas.openxmlformats.org/package/2006/metadata/core-properties" xmlns:dc="http://purl.org/dc/elements/1.1/" xmlns:dcterms="http://purl.org/dc/terms/" xmlns:xsi="http://www.w3.org/2001/XMLSchema-instance">
  <dc:creator>RMX2151</dc:creator>
  <dcterms:created xsi:type="dcterms:W3CDTF">2023-04-11T06:31:48Z</dcterms:created>
  <dcterms:modified xsi:type="dcterms:W3CDTF">2023-04-11T06:31:48Z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9fe33c6b716e4698a16424eadbcedcbc</vt:lpwstr>
  </property>
</Properties>
</file>